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0" r:id="rId1"/>
  </p:sldMasterIdLst>
  <p:notesMasterIdLst>
    <p:notesMasterId r:id="rId73"/>
  </p:notesMasterIdLst>
  <p:sldIdLst>
    <p:sldId id="256" r:id="rId2"/>
    <p:sldId id="378" r:id="rId3"/>
    <p:sldId id="389" r:id="rId4"/>
    <p:sldId id="472" r:id="rId5"/>
    <p:sldId id="474" r:id="rId6"/>
    <p:sldId id="473" r:id="rId7"/>
    <p:sldId id="553" r:id="rId8"/>
    <p:sldId id="556" r:id="rId9"/>
    <p:sldId id="273" r:id="rId10"/>
    <p:sldId id="279" r:id="rId11"/>
    <p:sldId id="555" r:id="rId12"/>
    <p:sldId id="557" r:id="rId13"/>
    <p:sldId id="475" r:id="rId14"/>
    <p:sldId id="476" r:id="rId15"/>
    <p:sldId id="540" r:id="rId16"/>
    <p:sldId id="542" r:id="rId17"/>
    <p:sldId id="543" r:id="rId18"/>
    <p:sldId id="541" r:id="rId19"/>
    <p:sldId id="544" r:id="rId20"/>
    <p:sldId id="545" r:id="rId21"/>
    <p:sldId id="551" r:id="rId22"/>
    <p:sldId id="477" r:id="rId23"/>
    <p:sldId id="478" r:id="rId24"/>
    <p:sldId id="479" r:id="rId25"/>
    <p:sldId id="481" r:id="rId26"/>
    <p:sldId id="482" r:id="rId27"/>
    <p:sldId id="548" r:id="rId28"/>
    <p:sldId id="480" r:id="rId29"/>
    <p:sldId id="554" r:id="rId30"/>
    <p:sldId id="483" r:id="rId31"/>
    <p:sldId id="484" r:id="rId32"/>
    <p:sldId id="486" r:id="rId33"/>
    <p:sldId id="487" r:id="rId34"/>
    <p:sldId id="508" r:id="rId35"/>
    <p:sldId id="490" r:id="rId36"/>
    <p:sldId id="491" r:id="rId37"/>
    <p:sldId id="546" r:id="rId38"/>
    <p:sldId id="504" r:id="rId39"/>
    <p:sldId id="492" r:id="rId40"/>
    <p:sldId id="507" r:id="rId41"/>
    <p:sldId id="505" r:id="rId42"/>
    <p:sldId id="495" r:id="rId43"/>
    <p:sldId id="517" r:id="rId44"/>
    <p:sldId id="534" r:id="rId45"/>
    <p:sldId id="558" r:id="rId46"/>
    <p:sldId id="516" r:id="rId47"/>
    <p:sldId id="518" r:id="rId48"/>
    <p:sldId id="519" r:id="rId49"/>
    <p:sldId id="531" r:id="rId50"/>
    <p:sldId id="523" r:id="rId51"/>
    <p:sldId id="521" r:id="rId52"/>
    <p:sldId id="524" r:id="rId53"/>
    <p:sldId id="520" r:id="rId54"/>
    <p:sldId id="525" r:id="rId55"/>
    <p:sldId id="559" r:id="rId56"/>
    <p:sldId id="560" r:id="rId57"/>
    <p:sldId id="562" r:id="rId58"/>
    <p:sldId id="561" r:id="rId59"/>
    <p:sldId id="563" r:id="rId60"/>
    <p:sldId id="532" r:id="rId61"/>
    <p:sldId id="533" r:id="rId62"/>
    <p:sldId id="547" r:id="rId63"/>
    <p:sldId id="509" r:id="rId64"/>
    <p:sldId id="536" r:id="rId65"/>
    <p:sldId id="537" r:id="rId66"/>
    <p:sldId id="550" r:id="rId67"/>
    <p:sldId id="549" r:id="rId68"/>
    <p:sldId id="552" r:id="rId69"/>
    <p:sldId id="538" r:id="rId70"/>
    <p:sldId id="539" r:id="rId71"/>
    <p:sldId id="470" r:id="rId72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o Eble" initials="IE" lastIdx="1" clrIdx="0">
    <p:extLst>
      <p:ext uri="{19B8F6BF-5375-455C-9EA6-DF929625EA0E}">
        <p15:presenceInfo xmlns:p15="http://schemas.microsoft.com/office/powerpoint/2012/main" userId="dc6b98cfe372dfb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A0C7"/>
    <a:srgbClr val="97A7D0"/>
    <a:srgbClr val="D99694"/>
    <a:srgbClr val="FFFF00"/>
    <a:srgbClr val="92D050"/>
    <a:srgbClr val="8EB4E3"/>
    <a:srgbClr val="8EBBE3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37FE78-D998-4CDF-89C8-074349BE538A}" v="1" dt="2020-06-08T07:07:12.8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828" autoAdjust="0"/>
    <p:restoredTop sz="90996" autoAdjust="0"/>
  </p:normalViewPr>
  <p:slideViewPr>
    <p:cSldViewPr showGuides="1">
      <p:cViewPr varScale="1">
        <p:scale>
          <a:sx n="74" d="100"/>
          <a:sy n="74" d="100"/>
        </p:scale>
        <p:origin x="1061" y="77"/>
      </p:cViewPr>
      <p:guideLst>
        <p:guide orient="horz" pos="311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commentAuthors" Target="commentAuthors.xml"/><Relationship Id="rId79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o Eble" userId="dc6b98cfe372dfb1" providerId="LiveId" clId="{043EC251-4D8E-44E9-9B4D-3695D8F59650}"/>
    <pc:docChg chg="undo redo custSel addSld delSld modSld sldOrd">
      <pc:chgData name="Ingo Eble" userId="dc6b98cfe372dfb1" providerId="LiveId" clId="{043EC251-4D8E-44E9-9B4D-3695D8F59650}" dt="2020-03-01T22:07:21.429" v="7919" actId="20577"/>
      <pc:docMkLst>
        <pc:docMk/>
      </pc:docMkLst>
      <pc:sldChg chg="modSp mod ord">
        <pc:chgData name="Ingo Eble" userId="dc6b98cfe372dfb1" providerId="LiveId" clId="{043EC251-4D8E-44E9-9B4D-3695D8F59650}" dt="2020-03-01T15:52:27.191" v="984" actId="20577"/>
        <pc:sldMkLst>
          <pc:docMk/>
          <pc:sldMk cId="661091420" sldId="273"/>
        </pc:sldMkLst>
        <pc:spChg chg="mod">
          <ac:chgData name="Ingo Eble" userId="dc6b98cfe372dfb1" providerId="LiveId" clId="{043EC251-4D8E-44E9-9B4D-3695D8F59650}" dt="2020-03-01T15:47:49.901" v="597" actId="20577"/>
          <ac:spMkLst>
            <pc:docMk/>
            <pc:sldMk cId="661091420" sldId="273"/>
            <ac:spMk id="18434" creationId="{00000000-0000-0000-0000-000000000000}"/>
          </ac:spMkLst>
        </pc:spChg>
        <pc:spChg chg="mod">
          <ac:chgData name="Ingo Eble" userId="dc6b98cfe372dfb1" providerId="LiveId" clId="{043EC251-4D8E-44E9-9B4D-3695D8F59650}" dt="2020-03-01T15:52:27.191" v="984" actId="20577"/>
          <ac:spMkLst>
            <pc:docMk/>
            <pc:sldMk cId="661091420" sldId="273"/>
            <ac:spMk id="18435" creationId="{00000000-0000-0000-0000-000000000000}"/>
          </ac:spMkLst>
        </pc:spChg>
      </pc:sldChg>
      <pc:sldChg chg="modSp mod ord">
        <pc:chgData name="Ingo Eble" userId="dc6b98cfe372dfb1" providerId="LiveId" clId="{043EC251-4D8E-44E9-9B4D-3695D8F59650}" dt="2020-03-01T15:53:46.764" v="1074" actId="20577"/>
        <pc:sldMkLst>
          <pc:docMk/>
          <pc:sldMk cId="3152369716" sldId="279"/>
        </pc:sldMkLst>
        <pc:spChg chg="mod">
          <ac:chgData name="Ingo Eble" userId="dc6b98cfe372dfb1" providerId="LiveId" clId="{043EC251-4D8E-44E9-9B4D-3695D8F59650}" dt="2020-03-01T15:53:46.764" v="1074" actId="20577"/>
          <ac:spMkLst>
            <pc:docMk/>
            <pc:sldMk cId="3152369716" sldId="279"/>
            <ac:spMk id="24578" creationId="{00000000-0000-0000-0000-000000000000}"/>
          </ac:spMkLst>
        </pc:spChg>
      </pc:sldChg>
      <pc:sldChg chg="delSp modSp mod">
        <pc:chgData name="Ingo Eble" userId="dc6b98cfe372dfb1" providerId="LiveId" clId="{043EC251-4D8E-44E9-9B4D-3695D8F59650}" dt="2020-03-01T18:40:36.284" v="2812" actId="20577"/>
        <pc:sldMkLst>
          <pc:docMk/>
          <pc:sldMk cId="2038460584" sldId="490"/>
        </pc:sldMkLst>
        <pc:spChg chg="mod">
          <ac:chgData name="Ingo Eble" userId="dc6b98cfe372dfb1" providerId="LiveId" clId="{043EC251-4D8E-44E9-9B4D-3695D8F59650}" dt="2020-03-01T18:40:36.284" v="2812" actId="20577"/>
          <ac:spMkLst>
            <pc:docMk/>
            <pc:sldMk cId="2038460584" sldId="490"/>
            <ac:spMk id="2" creationId="{00000000-0000-0000-0000-000000000000}"/>
          </ac:spMkLst>
        </pc:spChg>
        <pc:spChg chg="del">
          <ac:chgData name="Ingo Eble" userId="dc6b98cfe372dfb1" providerId="LiveId" clId="{043EC251-4D8E-44E9-9B4D-3695D8F59650}" dt="2020-03-01T18:22:12.927" v="2572" actId="478"/>
          <ac:spMkLst>
            <pc:docMk/>
            <pc:sldMk cId="2038460584" sldId="490"/>
            <ac:spMk id="8" creationId="{00000000-0000-0000-0000-000000000000}"/>
          </ac:spMkLst>
        </pc:spChg>
        <pc:graphicFrameChg chg="mod modGraphic">
          <ac:chgData name="Ingo Eble" userId="dc6b98cfe372dfb1" providerId="LiveId" clId="{043EC251-4D8E-44E9-9B4D-3695D8F59650}" dt="2020-03-01T18:40:11.587" v="2797" actId="20577"/>
          <ac:graphicFrameMkLst>
            <pc:docMk/>
            <pc:sldMk cId="2038460584" sldId="490"/>
            <ac:graphicFrameMk id="7" creationId="{00000000-0000-0000-0000-000000000000}"/>
          </ac:graphicFrameMkLst>
        </pc:graphicFrameChg>
      </pc:sldChg>
      <pc:sldChg chg="delSp modSp mod">
        <pc:chgData name="Ingo Eble" userId="dc6b98cfe372dfb1" providerId="LiveId" clId="{043EC251-4D8E-44E9-9B4D-3695D8F59650}" dt="2020-03-01T18:54:22.661" v="3069" actId="20577"/>
        <pc:sldMkLst>
          <pc:docMk/>
          <pc:sldMk cId="1207613240" sldId="491"/>
        </pc:sldMkLst>
        <pc:spChg chg="mod">
          <ac:chgData name="Ingo Eble" userId="dc6b98cfe372dfb1" providerId="LiveId" clId="{043EC251-4D8E-44E9-9B4D-3695D8F59650}" dt="2020-03-01T18:50:22.946" v="2982" actId="1035"/>
          <ac:spMkLst>
            <pc:docMk/>
            <pc:sldMk cId="1207613240" sldId="491"/>
            <ac:spMk id="2" creationId="{00000000-0000-0000-0000-000000000000}"/>
          </ac:spMkLst>
        </pc:spChg>
        <pc:spChg chg="del">
          <ac:chgData name="Ingo Eble" userId="dc6b98cfe372dfb1" providerId="LiveId" clId="{043EC251-4D8E-44E9-9B4D-3695D8F59650}" dt="2020-03-01T18:40:57.624" v="2813" actId="478"/>
          <ac:spMkLst>
            <pc:docMk/>
            <pc:sldMk cId="1207613240" sldId="491"/>
            <ac:spMk id="8" creationId="{00000000-0000-0000-0000-000000000000}"/>
          </ac:spMkLst>
        </pc:spChg>
        <pc:graphicFrameChg chg="modGraphic">
          <ac:chgData name="Ingo Eble" userId="dc6b98cfe372dfb1" providerId="LiveId" clId="{043EC251-4D8E-44E9-9B4D-3695D8F59650}" dt="2020-03-01T18:54:22.661" v="3069" actId="20577"/>
          <ac:graphicFrameMkLst>
            <pc:docMk/>
            <pc:sldMk cId="1207613240" sldId="491"/>
            <ac:graphicFrameMk id="7" creationId="{00000000-0000-0000-0000-000000000000}"/>
          </ac:graphicFrameMkLst>
        </pc:graphicFrameChg>
      </pc:sldChg>
      <pc:sldChg chg="modSp mod">
        <pc:chgData name="Ingo Eble" userId="dc6b98cfe372dfb1" providerId="LiveId" clId="{043EC251-4D8E-44E9-9B4D-3695D8F59650}" dt="2020-03-01T19:01:12.853" v="3415" actId="20577"/>
        <pc:sldMkLst>
          <pc:docMk/>
          <pc:sldMk cId="1544090121" sldId="492"/>
        </pc:sldMkLst>
        <pc:spChg chg="mod">
          <ac:chgData name="Ingo Eble" userId="dc6b98cfe372dfb1" providerId="LiveId" clId="{043EC251-4D8E-44E9-9B4D-3695D8F59650}" dt="2020-03-01T19:01:12.853" v="3415" actId="20577"/>
          <ac:spMkLst>
            <pc:docMk/>
            <pc:sldMk cId="1544090121" sldId="492"/>
            <ac:spMk id="3" creationId="{00000000-0000-0000-0000-000000000000}"/>
          </ac:spMkLst>
        </pc:spChg>
      </pc:sldChg>
      <pc:sldChg chg="delSp modSp mod">
        <pc:chgData name="Ingo Eble" userId="dc6b98cfe372dfb1" providerId="LiveId" clId="{043EC251-4D8E-44E9-9B4D-3695D8F59650}" dt="2020-03-01T19:04:23.097" v="3500" actId="948"/>
        <pc:sldMkLst>
          <pc:docMk/>
          <pc:sldMk cId="3220737686" sldId="517"/>
        </pc:sldMkLst>
        <pc:spChg chg="mod">
          <ac:chgData name="Ingo Eble" userId="dc6b98cfe372dfb1" providerId="LiveId" clId="{043EC251-4D8E-44E9-9B4D-3695D8F59650}" dt="2020-03-01T19:04:23.097" v="3500" actId="948"/>
          <ac:spMkLst>
            <pc:docMk/>
            <pc:sldMk cId="3220737686" sldId="517"/>
            <ac:spMk id="3" creationId="{00000000-0000-0000-0000-000000000000}"/>
          </ac:spMkLst>
        </pc:spChg>
        <pc:spChg chg="del">
          <ac:chgData name="Ingo Eble" userId="dc6b98cfe372dfb1" providerId="LiveId" clId="{043EC251-4D8E-44E9-9B4D-3695D8F59650}" dt="2020-03-01T19:01:58.665" v="3416" actId="478"/>
          <ac:spMkLst>
            <pc:docMk/>
            <pc:sldMk cId="3220737686" sldId="517"/>
            <ac:spMk id="7" creationId="{00000000-0000-0000-0000-000000000000}"/>
          </ac:spMkLst>
        </pc:spChg>
      </pc:sldChg>
      <pc:sldChg chg="modSp mod">
        <pc:chgData name="Ingo Eble" userId="dc6b98cfe372dfb1" providerId="LiveId" clId="{043EC251-4D8E-44E9-9B4D-3695D8F59650}" dt="2020-03-01T19:14:58.990" v="3825" actId="20577"/>
        <pc:sldMkLst>
          <pc:docMk/>
          <pc:sldMk cId="2039594834" sldId="518"/>
        </pc:sldMkLst>
        <pc:spChg chg="mod">
          <ac:chgData name="Ingo Eble" userId="dc6b98cfe372dfb1" providerId="LiveId" clId="{043EC251-4D8E-44E9-9B4D-3695D8F59650}" dt="2020-03-01T19:14:58.990" v="3825" actId="20577"/>
          <ac:spMkLst>
            <pc:docMk/>
            <pc:sldMk cId="2039594834" sldId="518"/>
            <ac:spMk id="3" creationId="{00000000-0000-0000-0000-000000000000}"/>
          </ac:spMkLst>
        </pc:spChg>
      </pc:sldChg>
      <pc:sldChg chg="modSp mod">
        <pc:chgData name="Ingo Eble" userId="dc6b98cfe372dfb1" providerId="LiveId" clId="{043EC251-4D8E-44E9-9B4D-3695D8F59650}" dt="2020-03-01T19:23:11.499" v="4047" actId="20577"/>
        <pc:sldMkLst>
          <pc:docMk/>
          <pc:sldMk cId="3223807248" sldId="520"/>
        </pc:sldMkLst>
        <pc:spChg chg="mod">
          <ac:chgData name="Ingo Eble" userId="dc6b98cfe372dfb1" providerId="LiveId" clId="{043EC251-4D8E-44E9-9B4D-3695D8F59650}" dt="2020-03-01T19:23:11.499" v="4047" actId="20577"/>
          <ac:spMkLst>
            <pc:docMk/>
            <pc:sldMk cId="3223807248" sldId="520"/>
            <ac:spMk id="3" creationId="{00000000-0000-0000-0000-000000000000}"/>
          </ac:spMkLst>
        </pc:spChg>
      </pc:sldChg>
      <pc:sldChg chg="addSp delSp modSp mod">
        <pc:chgData name="Ingo Eble" userId="dc6b98cfe372dfb1" providerId="LiveId" clId="{043EC251-4D8E-44E9-9B4D-3695D8F59650}" dt="2020-03-01T19:54:50.422" v="4572" actId="1038"/>
        <pc:sldMkLst>
          <pc:docMk/>
          <pc:sldMk cId="1459683777" sldId="524"/>
        </pc:sldMkLst>
        <pc:spChg chg="mod">
          <ac:chgData name="Ingo Eble" userId="dc6b98cfe372dfb1" providerId="LiveId" clId="{043EC251-4D8E-44E9-9B4D-3695D8F59650}" dt="2020-03-01T19:20:41.981" v="3990" actId="948"/>
          <ac:spMkLst>
            <pc:docMk/>
            <pc:sldMk cId="1459683777" sldId="524"/>
            <ac:spMk id="2" creationId="{00000000-0000-0000-0000-000000000000}"/>
          </ac:spMkLst>
        </pc:spChg>
        <pc:spChg chg="del mod">
          <ac:chgData name="Ingo Eble" userId="dc6b98cfe372dfb1" providerId="LiveId" clId="{043EC251-4D8E-44E9-9B4D-3695D8F59650}" dt="2020-03-01T19:16:28.136" v="3827" actId="478"/>
          <ac:spMkLst>
            <pc:docMk/>
            <pc:sldMk cId="1459683777" sldId="524"/>
            <ac:spMk id="8" creationId="{00000000-0000-0000-0000-000000000000}"/>
          </ac:spMkLst>
        </pc:spChg>
        <pc:picChg chg="del mod">
          <ac:chgData name="Ingo Eble" userId="dc6b98cfe372dfb1" providerId="LiveId" clId="{043EC251-4D8E-44E9-9B4D-3695D8F59650}" dt="2020-03-01T19:54:35.332" v="4564" actId="478"/>
          <ac:picMkLst>
            <pc:docMk/>
            <pc:sldMk cId="1459683777" sldId="524"/>
            <ac:picMk id="7" creationId="{00000000-0000-0000-0000-000000000000}"/>
          </ac:picMkLst>
        </pc:picChg>
        <pc:picChg chg="add mod">
          <ac:chgData name="Ingo Eble" userId="dc6b98cfe372dfb1" providerId="LiveId" clId="{043EC251-4D8E-44E9-9B4D-3695D8F59650}" dt="2020-03-01T19:54:50.422" v="4572" actId="1038"/>
          <ac:picMkLst>
            <pc:docMk/>
            <pc:sldMk cId="1459683777" sldId="524"/>
            <ac:picMk id="9" creationId="{6D7717AB-9560-40B3-AC60-188CBE0895D1}"/>
          </ac:picMkLst>
        </pc:picChg>
      </pc:sldChg>
      <pc:sldChg chg="addSp delSp modSp mod">
        <pc:chgData name="Ingo Eble" userId="dc6b98cfe372dfb1" providerId="LiveId" clId="{043EC251-4D8E-44E9-9B4D-3695D8F59650}" dt="2020-03-01T19:30:54.816" v="4257" actId="20577"/>
        <pc:sldMkLst>
          <pc:docMk/>
          <pc:sldMk cId="30479741" sldId="525"/>
        </pc:sldMkLst>
        <pc:spChg chg="mod">
          <ac:chgData name="Ingo Eble" userId="dc6b98cfe372dfb1" providerId="LiveId" clId="{043EC251-4D8E-44E9-9B4D-3695D8F59650}" dt="2020-03-01T19:24:39.592" v="4079" actId="20577"/>
          <ac:spMkLst>
            <pc:docMk/>
            <pc:sldMk cId="30479741" sldId="525"/>
            <ac:spMk id="2" creationId="{00000000-0000-0000-0000-000000000000}"/>
          </ac:spMkLst>
        </pc:spChg>
        <pc:spChg chg="mod">
          <ac:chgData name="Ingo Eble" userId="dc6b98cfe372dfb1" providerId="LiveId" clId="{043EC251-4D8E-44E9-9B4D-3695D8F59650}" dt="2020-03-01T19:30:54.816" v="4257" actId="20577"/>
          <ac:spMkLst>
            <pc:docMk/>
            <pc:sldMk cId="30479741" sldId="525"/>
            <ac:spMk id="3" creationId="{00000000-0000-0000-0000-000000000000}"/>
          </ac:spMkLst>
        </pc:spChg>
        <pc:spChg chg="del">
          <ac:chgData name="Ingo Eble" userId="dc6b98cfe372dfb1" providerId="LiveId" clId="{043EC251-4D8E-44E9-9B4D-3695D8F59650}" dt="2020-03-01T19:23:47.082" v="4048" actId="478"/>
          <ac:spMkLst>
            <pc:docMk/>
            <pc:sldMk cId="30479741" sldId="525"/>
            <ac:spMk id="8" creationId="{00000000-0000-0000-0000-000000000000}"/>
          </ac:spMkLst>
        </pc:spChg>
        <pc:picChg chg="add mod">
          <ac:chgData name="Ingo Eble" userId="dc6b98cfe372dfb1" providerId="LiveId" clId="{043EC251-4D8E-44E9-9B4D-3695D8F59650}" dt="2020-03-01T19:29:30.657" v="4161" actId="14100"/>
          <ac:picMkLst>
            <pc:docMk/>
            <pc:sldMk cId="30479741" sldId="525"/>
            <ac:picMk id="7" creationId="{511BC70C-3507-4469-ADB8-A01EF86E725A}"/>
          </ac:picMkLst>
        </pc:picChg>
        <pc:picChg chg="del">
          <ac:chgData name="Ingo Eble" userId="dc6b98cfe372dfb1" providerId="LiveId" clId="{043EC251-4D8E-44E9-9B4D-3695D8F59650}" dt="2020-03-01T19:27:06.379" v="4127" actId="478"/>
          <ac:picMkLst>
            <pc:docMk/>
            <pc:sldMk cId="30479741" sldId="525"/>
            <ac:picMk id="6146" creationId="{00000000-0000-0000-0000-000000000000}"/>
          </ac:picMkLst>
        </pc:picChg>
      </pc:sldChg>
      <pc:sldChg chg="addSp delSp modSp mod">
        <pc:chgData name="Ingo Eble" userId="dc6b98cfe372dfb1" providerId="LiveId" clId="{043EC251-4D8E-44E9-9B4D-3695D8F59650}" dt="2020-03-01T19:39:07.591" v="4352" actId="14100"/>
        <pc:sldMkLst>
          <pc:docMk/>
          <pc:sldMk cId="885327083" sldId="533"/>
        </pc:sldMkLst>
        <pc:spChg chg="mod">
          <ac:chgData name="Ingo Eble" userId="dc6b98cfe372dfb1" providerId="LiveId" clId="{043EC251-4D8E-44E9-9B4D-3695D8F59650}" dt="2020-03-01T19:39:00.150" v="4351" actId="1037"/>
          <ac:spMkLst>
            <pc:docMk/>
            <pc:sldMk cId="885327083" sldId="533"/>
            <ac:spMk id="7" creationId="{00000000-0000-0000-0000-000000000000}"/>
          </ac:spMkLst>
        </pc:spChg>
        <pc:spChg chg="del">
          <ac:chgData name="Ingo Eble" userId="dc6b98cfe372dfb1" providerId="LiveId" clId="{043EC251-4D8E-44E9-9B4D-3695D8F59650}" dt="2020-03-01T19:34:08.765" v="4304" actId="478"/>
          <ac:spMkLst>
            <pc:docMk/>
            <pc:sldMk cId="885327083" sldId="533"/>
            <ac:spMk id="13" creationId="{00000000-0000-0000-0000-000000000000}"/>
          </ac:spMkLst>
        </pc:spChg>
        <pc:spChg chg="mod">
          <ac:chgData name="Ingo Eble" userId="dc6b98cfe372dfb1" providerId="LiveId" clId="{043EC251-4D8E-44E9-9B4D-3695D8F59650}" dt="2020-03-01T19:38:50.441" v="4334" actId="1036"/>
          <ac:spMkLst>
            <pc:docMk/>
            <pc:sldMk cId="885327083" sldId="533"/>
            <ac:spMk id="24" creationId="{00000000-0000-0000-0000-000000000000}"/>
          </ac:spMkLst>
        </pc:spChg>
        <pc:picChg chg="add mod ord modCrop">
          <ac:chgData name="Ingo Eble" userId="dc6b98cfe372dfb1" providerId="LiveId" clId="{043EC251-4D8E-44E9-9B4D-3695D8F59650}" dt="2020-03-01T19:38:39.308" v="4325" actId="1036"/>
          <ac:picMkLst>
            <pc:docMk/>
            <pc:sldMk cId="885327083" sldId="533"/>
            <ac:picMk id="8" creationId="{A42D975C-9A1C-4278-8DA7-FD27A002B6E9}"/>
          </ac:picMkLst>
        </pc:picChg>
        <pc:picChg chg="del">
          <ac:chgData name="Ingo Eble" userId="dc6b98cfe372dfb1" providerId="LiveId" clId="{043EC251-4D8E-44E9-9B4D-3695D8F59650}" dt="2020-03-01T19:37:21.657" v="4309" actId="478"/>
          <ac:picMkLst>
            <pc:docMk/>
            <pc:sldMk cId="885327083" sldId="533"/>
            <ac:picMk id="1026" creationId="{00000000-0000-0000-0000-000000000000}"/>
          </ac:picMkLst>
        </pc:picChg>
        <pc:cxnChg chg="mod">
          <ac:chgData name="Ingo Eble" userId="dc6b98cfe372dfb1" providerId="LiveId" clId="{043EC251-4D8E-44E9-9B4D-3695D8F59650}" dt="2020-03-01T19:39:07.591" v="4352" actId="14100"/>
          <ac:cxnSpMkLst>
            <pc:docMk/>
            <pc:sldMk cId="885327083" sldId="533"/>
            <ac:cxnSpMk id="9" creationId="{00000000-0000-0000-0000-000000000000}"/>
          </ac:cxnSpMkLst>
        </pc:cxnChg>
      </pc:sldChg>
      <pc:sldChg chg="addSp delSp modSp mod">
        <pc:chgData name="Ingo Eble" userId="dc6b98cfe372dfb1" providerId="LiveId" clId="{043EC251-4D8E-44E9-9B4D-3695D8F59650}" dt="2020-03-01T19:52:52.547" v="4563" actId="478"/>
        <pc:sldMkLst>
          <pc:docMk/>
          <pc:sldMk cId="171567927" sldId="534"/>
        </pc:sldMkLst>
        <pc:spChg chg="mod">
          <ac:chgData name="Ingo Eble" userId="dc6b98cfe372dfb1" providerId="LiveId" clId="{043EC251-4D8E-44E9-9B4D-3695D8F59650}" dt="2020-03-01T19:10:42.791" v="3728" actId="20577"/>
          <ac:spMkLst>
            <pc:docMk/>
            <pc:sldMk cId="171567927" sldId="534"/>
            <ac:spMk id="2" creationId="{00000000-0000-0000-0000-000000000000}"/>
          </ac:spMkLst>
        </pc:spChg>
        <pc:spChg chg="del mod">
          <ac:chgData name="Ingo Eble" userId="dc6b98cfe372dfb1" providerId="LiveId" clId="{043EC251-4D8E-44E9-9B4D-3695D8F59650}" dt="2020-03-01T19:52:39.384" v="4557" actId="478"/>
          <ac:spMkLst>
            <pc:docMk/>
            <pc:sldMk cId="171567927" sldId="534"/>
            <ac:spMk id="3" creationId="{00000000-0000-0000-0000-000000000000}"/>
          </ac:spMkLst>
        </pc:spChg>
        <pc:spChg chg="mod">
          <ac:chgData name="Ingo Eble" userId="dc6b98cfe372dfb1" providerId="LiveId" clId="{043EC251-4D8E-44E9-9B4D-3695D8F59650}" dt="2020-03-01T19:08:53.434" v="3671" actId="20577"/>
          <ac:spMkLst>
            <pc:docMk/>
            <pc:sldMk cId="171567927" sldId="534"/>
            <ac:spMk id="7" creationId="{00000000-0000-0000-0000-000000000000}"/>
          </ac:spMkLst>
        </pc:spChg>
        <pc:spChg chg="mod">
          <ac:chgData name="Ingo Eble" userId="dc6b98cfe372dfb1" providerId="LiveId" clId="{043EC251-4D8E-44E9-9B4D-3695D8F59650}" dt="2020-03-01T19:09:00.818" v="3675" actId="20577"/>
          <ac:spMkLst>
            <pc:docMk/>
            <pc:sldMk cId="171567927" sldId="534"/>
            <ac:spMk id="9" creationId="{00000000-0000-0000-0000-000000000000}"/>
          </ac:spMkLst>
        </pc:spChg>
        <pc:spChg chg="del">
          <ac:chgData name="Ingo Eble" userId="dc6b98cfe372dfb1" providerId="LiveId" clId="{043EC251-4D8E-44E9-9B4D-3695D8F59650}" dt="2020-03-01T19:04:41.114" v="3501" actId="478"/>
          <ac:spMkLst>
            <pc:docMk/>
            <pc:sldMk cId="171567927" sldId="534"/>
            <ac:spMk id="10" creationId="{00000000-0000-0000-0000-000000000000}"/>
          </ac:spMkLst>
        </pc:spChg>
        <pc:spChg chg="add del mod">
          <ac:chgData name="Ingo Eble" userId="dc6b98cfe372dfb1" providerId="LiveId" clId="{043EC251-4D8E-44E9-9B4D-3695D8F59650}" dt="2020-03-01T19:52:52.547" v="4563" actId="478"/>
          <ac:spMkLst>
            <pc:docMk/>
            <pc:sldMk cId="171567927" sldId="534"/>
            <ac:spMk id="13" creationId="{60BFF2F2-1D3E-4219-B176-7CC700F162F0}"/>
          </ac:spMkLst>
        </pc:spChg>
        <pc:spChg chg="add mod">
          <ac:chgData name="Ingo Eble" userId="dc6b98cfe372dfb1" providerId="LiveId" clId="{043EC251-4D8E-44E9-9B4D-3695D8F59650}" dt="2020-03-01T19:52:46.393" v="4562" actId="20577"/>
          <ac:spMkLst>
            <pc:docMk/>
            <pc:sldMk cId="171567927" sldId="534"/>
            <ac:spMk id="14" creationId="{1A41B45D-40CC-4952-8402-9F6FC958B1DE}"/>
          </ac:spMkLst>
        </pc:spChg>
        <pc:picChg chg="del">
          <ac:chgData name="Ingo Eble" userId="dc6b98cfe372dfb1" providerId="LiveId" clId="{043EC251-4D8E-44E9-9B4D-3695D8F59650}" dt="2020-03-01T19:05:39.802" v="3502" actId="478"/>
          <ac:picMkLst>
            <pc:docMk/>
            <pc:sldMk cId="171567927" sldId="534"/>
            <ac:picMk id="8" creationId="{00000000-0000-0000-0000-000000000000}"/>
          </ac:picMkLst>
        </pc:picChg>
        <pc:picChg chg="add mod">
          <ac:chgData name="Ingo Eble" userId="dc6b98cfe372dfb1" providerId="LiveId" clId="{043EC251-4D8E-44E9-9B4D-3695D8F59650}" dt="2020-03-01T19:06:06.840" v="3547" actId="1037"/>
          <ac:picMkLst>
            <pc:docMk/>
            <pc:sldMk cId="171567927" sldId="534"/>
            <ac:picMk id="11" creationId="{AE094BC7-BB40-4C33-9C8C-BB461ABBA098}"/>
          </ac:picMkLst>
        </pc:picChg>
      </pc:sldChg>
      <pc:sldChg chg="delSp modSp del mod">
        <pc:chgData name="Ingo Eble" userId="dc6b98cfe372dfb1" providerId="LiveId" clId="{043EC251-4D8E-44E9-9B4D-3695D8F59650}" dt="2020-03-01T19:33:35.551" v="4303" actId="47"/>
        <pc:sldMkLst>
          <pc:docMk/>
          <pc:sldMk cId="4175095313" sldId="535"/>
        </pc:sldMkLst>
        <pc:spChg chg="mod">
          <ac:chgData name="Ingo Eble" userId="dc6b98cfe372dfb1" providerId="LiveId" clId="{043EC251-4D8E-44E9-9B4D-3695D8F59650}" dt="2020-03-01T19:31:50.770" v="4274" actId="20577"/>
          <ac:spMkLst>
            <pc:docMk/>
            <pc:sldMk cId="4175095313" sldId="535"/>
            <ac:spMk id="2" creationId="{00000000-0000-0000-0000-000000000000}"/>
          </ac:spMkLst>
        </pc:spChg>
        <pc:spChg chg="mod">
          <ac:chgData name="Ingo Eble" userId="dc6b98cfe372dfb1" providerId="LiveId" clId="{043EC251-4D8E-44E9-9B4D-3695D8F59650}" dt="2020-03-01T19:32:28.074" v="4302" actId="20577"/>
          <ac:spMkLst>
            <pc:docMk/>
            <pc:sldMk cId="4175095313" sldId="535"/>
            <ac:spMk id="3" creationId="{00000000-0000-0000-0000-000000000000}"/>
          </ac:spMkLst>
        </pc:spChg>
        <pc:spChg chg="del">
          <ac:chgData name="Ingo Eble" userId="dc6b98cfe372dfb1" providerId="LiveId" clId="{043EC251-4D8E-44E9-9B4D-3695D8F59650}" dt="2020-03-01T19:31:12.100" v="4258" actId="478"/>
          <ac:spMkLst>
            <pc:docMk/>
            <pc:sldMk cId="4175095313" sldId="535"/>
            <ac:spMk id="14" creationId="{00000000-0000-0000-0000-000000000000}"/>
          </ac:spMkLst>
        </pc:spChg>
      </pc:sldChg>
      <pc:sldChg chg="addSp delSp modSp mod">
        <pc:chgData name="Ingo Eble" userId="dc6b98cfe372dfb1" providerId="LiveId" clId="{043EC251-4D8E-44E9-9B4D-3695D8F59650}" dt="2020-03-01T19:41:36.067" v="4362" actId="1038"/>
        <pc:sldMkLst>
          <pc:docMk/>
          <pc:sldMk cId="77965219" sldId="536"/>
        </pc:sldMkLst>
        <pc:spChg chg="del">
          <ac:chgData name="Ingo Eble" userId="dc6b98cfe372dfb1" providerId="LiveId" clId="{043EC251-4D8E-44E9-9B4D-3695D8F59650}" dt="2020-03-01T19:39:53.863" v="4353" actId="478"/>
          <ac:spMkLst>
            <pc:docMk/>
            <pc:sldMk cId="77965219" sldId="536"/>
            <ac:spMk id="8" creationId="{00000000-0000-0000-0000-000000000000}"/>
          </ac:spMkLst>
        </pc:spChg>
        <pc:picChg chg="del">
          <ac:chgData name="Ingo Eble" userId="dc6b98cfe372dfb1" providerId="LiveId" clId="{043EC251-4D8E-44E9-9B4D-3695D8F59650}" dt="2020-03-01T19:41:13.457" v="4354" actId="478"/>
          <ac:picMkLst>
            <pc:docMk/>
            <pc:sldMk cId="77965219" sldId="536"/>
            <ac:picMk id="7" creationId="{00000000-0000-0000-0000-000000000000}"/>
          </ac:picMkLst>
        </pc:picChg>
        <pc:picChg chg="add mod">
          <ac:chgData name="Ingo Eble" userId="dc6b98cfe372dfb1" providerId="LiveId" clId="{043EC251-4D8E-44E9-9B4D-3695D8F59650}" dt="2020-03-01T19:41:36.067" v="4362" actId="1038"/>
          <ac:picMkLst>
            <pc:docMk/>
            <pc:sldMk cId="77965219" sldId="536"/>
            <ac:picMk id="9" creationId="{4D1FD825-647D-4E4D-AEB1-DF91CADD866C}"/>
          </ac:picMkLst>
        </pc:picChg>
      </pc:sldChg>
      <pc:sldChg chg="addSp delSp modSp mod">
        <pc:chgData name="Ingo Eble" userId="dc6b98cfe372dfb1" providerId="LiveId" clId="{043EC251-4D8E-44E9-9B4D-3695D8F59650}" dt="2020-03-01T19:58:12.439" v="4765" actId="1035"/>
        <pc:sldMkLst>
          <pc:docMk/>
          <pc:sldMk cId="4133516600" sldId="537"/>
        </pc:sldMkLst>
        <pc:spChg chg="mod">
          <ac:chgData name="Ingo Eble" userId="dc6b98cfe372dfb1" providerId="LiveId" clId="{043EC251-4D8E-44E9-9B4D-3695D8F59650}" dt="2020-03-01T19:58:12.439" v="4765" actId="1035"/>
          <ac:spMkLst>
            <pc:docMk/>
            <pc:sldMk cId="4133516600" sldId="537"/>
            <ac:spMk id="7" creationId="{00000000-0000-0000-0000-000000000000}"/>
          </ac:spMkLst>
        </pc:spChg>
        <pc:spChg chg="mod">
          <ac:chgData name="Ingo Eble" userId="dc6b98cfe372dfb1" providerId="LiveId" clId="{043EC251-4D8E-44E9-9B4D-3695D8F59650}" dt="2020-03-01T19:58:12.439" v="4765" actId="1035"/>
          <ac:spMkLst>
            <pc:docMk/>
            <pc:sldMk cId="4133516600" sldId="537"/>
            <ac:spMk id="12" creationId="{00000000-0000-0000-0000-000000000000}"/>
          </ac:spMkLst>
        </pc:spChg>
        <pc:spChg chg="del">
          <ac:chgData name="Ingo Eble" userId="dc6b98cfe372dfb1" providerId="LiveId" clId="{043EC251-4D8E-44E9-9B4D-3695D8F59650}" dt="2020-03-01T19:42:01.770" v="4363" actId="478"/>
          <ac:spMkLst>
            <pc:docMk/>
            <pc:sldMk cId="4133516600" sldId="537"/>
            <ac:spMk id="13" creationId="{00000000-0000-0000-0000-000000000000}"/>
          </ac:spMkLst>
        </pc:spChg>
        <pc:spChg chg="mod">
          <ac:chgData name="Ingo Eble" userId="dc6b98cfe372dfb1" providerId="LiveId" clId="{043EC251-4D8E-44E9-9B4D-3695D8F59650}" dt="2020-03-01T19:58:12.439" v="4765" actId="1035"/>
          <ac:spMkLst>
            <pc:docMk/>
            <pc:sldMk cId="4133516600" sldId="537"/>
            <ac:spMk id="16" creationId="{00000000-0000-0000-0000-000000000000}"/>
          </ac:spMkLst>
        </pc:spChg>
        <pc:spChg chg="mod">
          <ac:chgData name="Ingo Eble" userId="dc6b98cfe372dfb1" providerId="LiveId" clId="{043EC251-4D8E-44E9-9B4D-3695D8F59650}" dt="2020-03-01T19:58:12.439" v="4765" actId="1035"/>
          <ac:spMkLst>
            <pc:docMk/>
            <pc:sldMk cId="4133516600" sldId="537"/>
            <ac:spMk id="17" creationId="{00000000-0000-0000-0000-000000000000}"/>
          </ac:spMkLst>
        </pc:spChg>
        <pc:spChg chg="add mod">
          <ac:chgData name="Ingo Eble" userId="dc6b98cfe372dfb1" providerId="LiveId" clId="{043EC251-4D8E-44E9-9B4D-3695D8F59650}" dt="2020-03-01T19:58:02.964" v="4761" actId="20577"/>
          <ac:spMkLst>
            <pc:docMk/>
            <pc:sldMk cId="4133516600" sldId="537"/>
            <ac:spMk id="23" creationId="{372BFBD7-8E0C-4ECE-ABE4-E14F24A64B93}"/>
          </ac:spMkLst>
        </pc:spChg>
        <pc:picChg chg="del">
          <ac:chgData name="Ingo Eble" userId="dc6b98cfe372dfb1" providerId="LiveId" clId="{043EC251-4D8E-44E9-9B4D-3695D8F59650}" dt="2020-03-01T19:42:05.164" v="4364" actId="478"/>
          <ac:picMkLst>
            <pc:docMk/>
            <pc:sldMk cId="4133516600" sldId="537"/>
            <ac:picMk id="3" creationId="{00000000-0000-0000-0000-000000000000}"/>
          </ac:picMkLst>
        </pc:picChg>
        <pc:picChg chg="add mod ord">
          <ac:chgData name="Ingo Eble" userId="dc6b98cfe372dfb1" providerId="LiveId" clId="{043EC251-4D8E-44E9-9B4D-3695D8F59650}" dt="2020-03-01T19:58:12.439" v="4765" actId="1035"/>
          <ac:picMkLst>
            <pc:docMk/>
            <pc:sldMk cId="4133516600" sldId="537"/>
            <ac:picMk id="8" creationId="{75034950-9C20-4069-BFCD-726115BCD74D}"/>
          </ac:picMkLst>
        </pc:picChg>
        <pc:cxnChg chg="mod">
          <ac:chgData name="Ingo Eble" userId="dc6b98cfe372dfb1" providerId="LiveId" clId="{043EC251-4D8E-44E9-9B4D-3695D8F59650}" dt="2020-03-01T19:58:12.439" v="4765" actId="1035"/>
          <ac:cxnSpMkLst>
            <pc:docMk/>
            <pc:sldMk cId="4133516600" sldId="537"/>
            <ac:cxnSpMk id="10" creationId="{00000000-0000-0000-0000-000000000000}"/>
          </ac:cxnSpMkLst>
        </pc:cxnChg>
        <pc:cxnChg chg="mod">
          <ac:chgData name="Ingo Eble" userId="dc6b98cfe372dfb1" providerId="LiveId" clId="{043EC251-4D8E-44E9-9B4D-3695D8F59650}" dt="2020-03-01T19:58:12.439" v="4765" actId="1035"/>
          <ac:cxnSpMkLst>
            <pc:docMk/>
            <pc:sldMk cId="4133516600" sldId="537"/>
            <ac:cxnSpMk id="18" creationId="{00000000-0000-0000-0000-000000000000}"/>
          </ac:cxnSpMkLst>
        </pc:cxnChg>
      </pc:sldChg>
      <pc:sldChg chg="addSp delSp modSp mod">
        <pc:chgData name="Ingo Eble" userId="dc6b98cfe372dfb1" providerId="LiveId" clId="{043EC251-4D8E-44E9-9B4D-3695D8F59650}" dt="2020-03-01T19:49:44.067" v="4476" actId="1035"/>
        <pc:sldMkLst>
          <pc:docMk/>
          <pc:sldMk cId="3523909386" sldId="538"/>
        </pc:sldMkLst>
        <pc:spChg chg="mod">
          <ac:chgData name="Ingo Eble" userId="dc6b98cfe372dfb1" providerId="LiveId" clId="{043EC251-4D8E-44E9-9B4D-3695D8F59650}" dt="2020-03-01T19:49:37.489" v="4469" actId="1036"/>
          <ac:spMkLst>
            <pc:docMk/>
            <pc:sldMk cId="3523909386" sldId="538"/>
            <ac:spMk id="7" creationId="{00000000-0000-0000-0000-000000000000}"/>
          </ac:spMkLst>
        </pc:spChg>
        <pc:spChg chg="del">
          <ac:chgData name="Ingo Eble" userId="dc6b98cfe372dfb1" providerId="LiveId" clId="{043EC251-4D8E-44E9-9B4D-3695D8F59650}" dt="2020-03-01T19:48:55.382" v="4458" actId="478"/>
          <ac:spMkLst>
            <pc:docMk/>
            <pc:sldMk cId="3523909386" sldId="538"/>
            <ac:spMk id="13" creationId="{00000000-0000-0000-0000-000000000000}"/>
          </ac:spMkLst>
        </pc:spChg>
        <pc:spChg chg="mod">
          <ac:chgData name="Ingo Eble" userId="dc6b98cfe372dfb1" providerId="LiveId" clId="{043EC251-4D8E-44E9-9B4D-3695D8F59650}" dt="2020-03-01T19:49:44.067" v="4476" actId="1035"/>
          <ac:spMkLst>
            <pc:docMk/>
            <pc:sldMk cId="3523909386" sldId="538"/>
            <ac:spMk id="16" creationId="{00000000-0000-0000-0000-000000000000}"/>
          </ac:spMkLst>
        </pc:spChg>
        <pc:graphicFrameChg chg="add del">
          <ac:chgData name="Ingo Eble" userId="dc6b98cfe372dfb1" providerId="LiveId" clId="{043EC251-4D8E-44E9-9B4D-3695D8F59650}" dt="2020-03-01T19:49:01.988" v="4462"/>
          <ac:graphicFrameMkLst>
            <pc:docMk/>
            <pc:sldMk cId="3523909386" sldId="538"/>
            <ac:graphicFrameMk id="3" creationId="{1B786455-3B39-4B95-91A0-D27E4AA4A304}"/>
          </ac:graphicFrameMkLst>
        </pc:graphicFrameChg>
        <pc:picChg chg="add mod ord">
          <ac:chgData name="Ingo Eble" userId="dc6b98cfe372dfb1" providerId="LiveId" clId="{043EC251-4D8E-44E9-9B4D-3695D8F59650}" dt="2020-03-01T19:49:30.466" v="4467" actId="167"/>
          <ac:picMkLst>
            <pc:docMk/>
            <pc:sldMk cId="3523909386" sldId="538"/>
            <ac:picMk id="8" creationId="{BAC234E7-1FFB-48E0-A426-A17A1873B092}"/>
          </ac:picMkLst>
        </pc:picChg>
        <pc:picChg chg="del">
          <ac:chgData name="Ingo Eble" userId="dc6b98cfe372dfb1" providerId="LiveId" clId="{043EC251-4D8E-44E9-9B4D-3695D8F59650}" dt="2020-03-01T19:49:25.210" v="4466" actId="478"/>
          <ac:picMkLst>
            <pc:docMk/>
            <pc:sldMk cId="3523909386" sldId="538"/>
            <ac:picMk id="1026" creationId="{00000000-0000-0000-0000-000000000000}"/>
          </ac:picMkLst>
        </pc:picChg>
        <pc:cxnChg chg="mod">
          <ac:chgData name="Ingo Eble" userId="dc6b98cfe372dfb1" providerId="LiveId" clId="{043EC251-4D8E-44E9-9B4D-3695D8F59650}" dt="2020-03-01T19:49:37.489" v="4469" actId="1036"/>
          <ac:cxnSpMkLst>
            <pc:docMk/>
            <pc:sldMk cId="3523909386" sldId="538"/>
            <ac:cxnSpMk id="10" creationId="{00000000-0000-0000-0000-000000000000}"/>
          </ac:cxnSpMkLst>
        </pc:cxnChg>
        <pc:cxnChg chg="mod">
          <ac:chgData name="Ingo Eble" userId="dc6b98cfe372dfb1" providerId="LiveId" clId="{043EC251-4D8E-44E9-9B4D-3695D8F59650}" dt="2020-03-01T19:49:44.067" v="4476" actId="1035"/>
          <ac:cxnSpMkLst>
            <pc:docMk/>
            <pc:sldMk cId="3523909386" sldId="538"/>
            <ac:cxnSpMk id="18" creationId="{00000000-0000-0000-0000-000000000000}"/>
          </ac:cxnSpMkLst>
        </pc:cxnChg>
      </pc:sldChg>
      <pc:sldChg chg="modSp mod">
        <pc:chgData name="Ingo Eble" userId="dc6b98cfe372dfb1" providerId="LiveId" clId="{043EC251-4D8E-44E9-9B4D-3695D8F59650}" dt="2020-03-01T16:43:13.278" v="1738" actId="20577"/>
        <pc:sldMkLst>
          <pc:docMk/>
          <pc:sldMk cId="4126444575" sldId="540"/>
        </pc:sldMkLst>
        <pc:spChg chg="mod">
          <ac:chgData name="Ingo Eble" userId="dc6b98cfe372dfb1" providerId="LiveId" clId="{043EC251-4D8E-44E9-9B4D-3695D8F59650}" dt="2020-03-01T16:43:13.278" v="1738" actId="20577"/>
          <ac:spMkLst>
            <pc:docMk/>
            <pc:sldMk cId="4126444575" sldId="540"/>
            <ac:spMk id="26627" creationId="{00000000-0000-0000-0000-000000000000}"/>
          </ac:spMkLst>
        </pc:spChg>
      </pc:sldChg>
      <pc:sldChg chg="add">
        <pc:chgData name="Ingo Eble" userId="dc6b98cfe372dfb1" providerId="LiveId" clId="{043EC251-4D8E-44E9-9B4D-3695D8F59650}" dt="2020-03-01T16:44:04.253" v="1740"/>
        <pc:sldMkLst>
          <pc:docMk/>
          <pc:sldMk cId="35271019" sldId="541"/>
        </pc:sldMkLst>
      </pc:sldChg>
      <pc:sldChg chg="del">
        <pc:chgData name="Ingo Eble" userId="dc6b98cfe372dfb1" providerId="LiveId" clId="{043EC251-4D8E-44E9-9B4D-3695D8F59650}" dt="2020-03-01T16:44:00.937" v="1739" actId="2696"/>
        <pc:sldMkLst>
          <pc:docMk/>
          <pc:sldMk cId="2259997850" sldId="541"/>
        </pc:sldMkLst>
      </pc:sldChg>
      <pc:sldChg chg="addSp delSp modSp mod">
        <pc:chgData name="Ingo Eble" userId="dc6b98cfe372dfb1" providerId="LiveId" clId="{043EC251-4D8E-44E9-9B4D-3695D8F59650}" dt="2020-03-01T16:55:35.763" v="2100" actId="20577"/>
        <pc:sldMkLst>
          <pc:docMk/>
          <pc:sldMk cId="759751182" sldId="545"/>
        </pc:sldMkLst>
        <pc:spChg chg="mod">
          <ac:chgData name="Ingo Eble" userId="dc6b98cfe372dfb1" providerId="LiveId" clId="{043EC251-4D8E-44E9-9B4D-3695D8F59650}" dt="2020-03-01T16:55:35.763" v="2100" actId="20577"/>
          <ac:spMkLst>
            <pc:docMk/>
            <pc:sldMk cId="759751182" sldId="545"/>
            <ac:spMk id="3" creationId="{00000000-0000-0000-0000-000000000000}"/>
          </ac:spMkLst>
        </pc:spChg>
        <pc:spChg chg="del">
          <ac:chgData name="Ingo Eble" userId="dc6b98cfe372dfb1" providerId="LiveId" clId="{043EC251-4D8E-44E9-9B4D-3695D8F59650}" dt="2020-03-01T16:45:46.690" v="1747" actId="478"/>
          <ac:spMkLst>
            <pc:docMk/>
            <pc:sldMk cId="759751182" sldId="545"/>
            <ac:spMk id="7" creationId="{00000000-0000-0000-0000-000000000000}"/>
          </ac:spMkLst>
        </pc:spChg>
        <pc:picChg chg="add mod">
          <ac:chgData name="Ingo Eble" userId="dc6b98cfe372dfb1" providerId="LiveId" clId="{043EC251-4D8E-44E9-9B4D-3695D8F59650}" dt="2020-03-01T16:53:20.217" v="2029" actId="1036"/>
          <ac:picMkLst>
            <pc:docMk/>
            <pc:sldMk cId="759751182" sldId="545"/>
            <ac:picMk id="8" creationId="{ECD8B885-64EB-41D2-BF6A-298E71C8B1A2}"/>
          </ac:picMkLst>
        </pc:picChg>
        <pc:picChg chg="del">
          <ac:chgData name="Ingo Eble" userId="dc6b98cfe372dfb1" providerId="LiveId" clId="{043EC251-4D8E-44E9-9B4D-3695D8F59650}" dt="2020-03-01T16:45:11.548" v="1741" actId="478"/>
          <ac:picMkLst>
            <pc:docMk/>
            <pc:sldMk cId="759751182" sldId="545"/>
            <ac:picMk id="2050" creationId="{00000000-0000-0000-0000-000000000000}"/>
          </ac:picMkLst>
        </pc:picChg>
      </pc:sldChg>
      <pc:sldChg chg="delSp modSp mod">
        <pc:chgData name="Ingo Eble" userId="dc6b98cfe372dfb1" providerId="LiveId" clId="{043EC251-4D8E-44E9-9B4D-3695D8F59650}" dt="2020-03-01T18:57:03.332" v="3153" actId="20577"/>
        <pc:sldMkLst>
          <pc:docMk/>
          <pc:sldMk cId="2836062895" sldId="546"/>
        </pc:sldMkLst>
        <pc:spChg chg="mod">
          <ac:chgData name="Ingo Eble" userId="dc6b98cfe372dfb1" providerId="LiveId" clId="{043EC251-4D8E-44E9-9B4D-3695D8F59650}" dt="2020-03-01T18:57:03.332" v="3153" actId="20577"/>
          <ac:spMkLst>
            <pc:docMk/>
            <pc:sldMk cId="2836062895" sldId="546"/>
            <ac:spMk id="3" creationId="{00000000-0000-0000-0000-000000000000}"/>
          </ac:spMkLst>
        </pc:spChg>
        <pc:spChg chg="del">
          <ac:chgData name="Ingo Eble" userId="dc6b98cfe372dfb1" providerId="LiveId" clId="{043EC251-4D8E-44E9-9B4D-3695D8F59650}" dt="2020-03-01T18:54:47.774" v="3070" actId="478"/>
          <ac:spMkLst>
            <pc:docMk/>
            <pc:sldMk cId="2836062895" sldId="546"/>
            <ac:spMk id="7" creationId="{00000000-0000-0000-0000-000000000000}"/>
          </ac:spMkLst>
        </pc:spChg>
      </pc:sldChg>
      <pc:sldChg chg="addSp delSp modSp mod addCm delCm">
        <pc:chgData name="Ingo Eble" userId="dc6b98cfe372dfb1" providerId="LiveId" clId="{043EC251-4D8E-44E9-9B4D-3695D8F59650}" dt="2020-03-01T19:47:33.332" v="4457" actId="1035"/>
        <pc:sldMkLst>
          <pc:docMk/>
          <pc:sldMk cId="1661611012" sldId="549"/>
        </pc:sldMkLst>
        <pc:spChg chg="mod">
          <ac:chgData name="Ingo Eble" userId="dc6b98cfe372dfb1" providerId="LiveId" clId="{043EC251-4D8E-44E9-9B4D-3695D8F59650}" dt="2020-03-01T19:47:33.332" v="4457" actId="1035"/>
          <ac:spMkLst>
            <pc:docMk/>
            <pc:sldMk cId="1661611012" sldId="549"/>
            <ac:spMk id="7" creationId="{00000000-0000-0000-0000-000000000000}"/>
          </ac:spMkLst>
        </pc:spChg>
        <pc:spChg chg="del mod">
          <ac:chgData name="Ingo Eble" userId="dc6b98cfe372dfb1" providerId="LiveId" clId="{043EC251-4D8E-44E9-9B4D-3695D8F59650}" dt="2020-03-01T19:44:17.140" v="4421" actId="478"/>
          <ac:spMkLst>
            <pc:docMk/>
            <pc:sldMk cId="1661611012" sldId="549"/>
            <ac:spMk id="9" creationId="{00000000-0000-0000-0000-000000000000}"/>
          </ac:spMkLst>
        </pc:spChg>
        <pc:graphicFrameChg chg="add del">
          <ac:chgData name="Ingo Eble" userId="dc6b98cfe372dfb1" providerId="LiveId" clId="{043EC251-4D8E-44E9-9B4D-3695D8F59650}" dt="2020-03-01T19:44:28.737" v="4425"/>
          <ac:graphicFrameMkLst>
            <pc:docMk/>
            <pc:sldMk cId="1661611012" sldId="549"/>
            <ac:graphicFrameMk id="3" creationId="{F3E92EA8-91FA-4F0C-8C61-53A4AE284402}"/>
          </ac:graphicFrameMkLst>
        </pc:graphicFrameChg>
        <pc:picChg chg="add del mod ord modCrop">
          <ac:chgData name="Ingo Eble" userId="dc6b98cfe372dfb1" providerId="LiveId" clId="{043EC251-4D8E-44E9-9B4D-3695D8F59650}" dt="2020-03-01T19:47:01.130" v="4452" actId="1038"/>
          <ac:picMkLst>
            <pc:docMk/>
            <pc:sldMk cId="1661611012" sldId="549"/>
            <ac:picMk id="8" creationId="{D8A08255-AD9C-4C4B-B315-9FF6B22E3824}"/>
          </ac:picMkLst>
        </pc:picChg>
        <pc:picChg chg="del">
          <ac:chgData name="Ingo Eble" userId="dc6b98cfe372dfb1" providerId="LiveId" clId="{043EC251-4D8E-44E9-9B4D-3695D8F59650}" dt="2020-03-01T19:46:40.209" v="4443" actId="478"/>
          <ac:picMkLst>
            <pc:docMk/>
            <pc:sldMk cId="1661611012" sldId="549"/>
            <ac:picMk id="3074" creationId="{00000000-0000-0000-0000-000000000000}"/>
          </ac:picMkLst>
        </pc:picChg>
      </pc:sldChg>
      <pc:sldChg chg="modSp mod">
        <pc:chgData name="Ingo Eble" userId="dc6b98cfe372dfb1" providerId="LiveId" clId="{043EC251-4D8E-44E9-9B4D-3695D8F59650}" dt="2020-03-01T19:58:46.785" v="4767" actId="179"/>
        <pc:sldMkLst>
          <pc:docMk/>
          <pc:sldMk cId="2010754433" sldId="550"/>
        </pc:sldMkLst>
        <pc:spChg chg="mod">
          <ac:chgData name="Ingo Eble" userId="dc6b98cfe372dfb1" providerId="LiveId" clId="{043EC251-4D8E-44E9-9B4D-3695D8F59650}" dt="2020-03-01T19:58:46.785" v="4767" actId="179"/>
          <ac:spMkLst>
            <pc:docMk/>
            <pc:sldMk cId="2010754433" sldId="550"/>
            <ac:spMk id="13" creationId="{00000000-0000-0000-0000-000000000000}"/>
          </ac:spMkLst>
        </pc:spChg>
      </pc:sldChg>
      <pc:sldChg chg="modSp mod">
        <pc:chgData name="Ingo Eble" userId="dc6b98cfe372dfb1" providerId="LiveId" clId="{043EC251-4D8E-44E9-9B4D-3695D8F59650}" dt="2020-03-01T16:56:54.619" v="2107" actId="20577"/>
        <pc:sldMkLst>
          <pc:docMk/>
          <pc:sldMk cId="3137988374" sldId="551"/>
        </pc:sldMkLst>
        <pc:spChg chg="mod">
          <ac:chgData name="Ingo Eble" userId="dc6b98cfe372dfb1" providerId="LiveId" clId="{043EC251-4D8E-44E9-9B4D-3695D8F59650}" dt="2020-03-01T16:56:54.619" v="2107" actId="20577"/>
          <ac:spMkLst>
            <pc:docMk/>
            <pc:sldMk cId="3137988374" sldId="551"/>
            <ac:spMk id="7" creationId="{00000000-0000-0000-0000-000000000000}"/>
          </ac:spMkLst>
        </pc:spChg>
      </pc:sldChg>
      <pc:sldChg chg="addSp delSp modSp mod">
        <pc:chgData name="Ingo Eble" userId="dc6b98cfe372dfb1" providerId="LiveId" clId="{043EC251-4D8E-44E9-9B4D-3695D8F59650}" dt="2020-03-01T17:03:10.050" v="2571" actId="20577"/>
        <pc:sldMkLst>
          <pc:docMk/>
          <pc:sldMk cId="3613318749" sldId="554"/>
        </pc:sldMkLst>
        <pc:spChg chg="mod">
          <ac:chgData name="Ingo Eble" userId="dc6b98cfe372dfb1" providerId="LiveId" clId="{043EC251-4D8E-44E9-9B4D-3695D8F59650}" dt="2020-03-01T16:58:07.517" v="2160" actId="313"/>
          <ac:spMkLst>
            <pc:docMk/>
            <pc:sldMk cId="3613318749" sldId="554"/>
            <ac:spMk id="2" creationId="{00000000-0000-0000-0000-000000000000}"/>
          </ac:spMkLst>
        </pc:spChg>
        <pc:spChg chg="add del mod">
          <ac:chgData name="Ingo Eble" userId="dc6b98cfe372dfb1" providerId="LiveId" clId="{043EC251-4D8E-44E9-9B4D-3695D8F59650}" dt="2020-03-01T17:03:10.050" v="2571" actId="20577"/>
          <ac:spMkLst>
            <pc:docMk/>
            <pc:sldMk cId="3613318749" sldId="554"/>
            <ac:spMk id="3" creationId="{00000000-0000-0000-0000-000000000000}"/>
          </ac:spMkLst>
        </pc:spChg>
        <pc:spChg chg="add del">
          <ac:chgData name="Ingo Eble" userId="dc6b98cfe372dfb1" providerId="LiveId" clId="{043EC251-4D8E-44E9-9B4D-3695D8F59650}" dt="2020-03-01T16:59:11.331" v="2191" actId="478"/>
          <ac:spMkLst>
            <pc:docMk/>
            <pc:sldMk cId="3613318749" sldId="554"/>
            <ac:spMk id="7" creationId="{00000000-0000-0000-0000-000000000000}"/>
          </ac:spMkLst>
        </pc:spChg>
        <pc:graphicFrameChg chg="add del mod modGraphic">
          <ac:chgData name="Ingo Eble" userId="dc6b98cfe372dfb1" providerId="LiveId" clId="{043EC251-4D8E-44E9-9B4D-3695D8F59650}" dt="2020-03-01T16:58:47.513" v="2168"/>
          <ac:graphicFrameMkLst>
            <pc:docMk/>
            <pc:sldMk cId="3613318749" sldId="554"/>
            <ac:graphicFrameMk id="8" creationId="{BA2171B1-24D7-4EC0-A18C-8D889470C3D5}"/>
          </ac:graphicFrameMkLst>
        </pc:graphicFrameChg>
        <pc:picChg chg="add del mod">
          <ac:chgData name="Ingo Eble" userId="dc6b98cfe372dfb1" providerId="LiveId" clId="{043EC251-4D8E-44E9-9B4D-3695D8F59650}" dt="2020-03-01T16:59:04.940" v="2188"/>
          <ac:picMkLst>
            <pc:docMk/>
            <pc:sldMk cId="3613318749" sldId="554"/>
            <ac:picMk id="9" creationId="{2945325B-0602-4E0E-A897-732EFFA99821}"/>
          </ac:picMkLst>
        </pc:picChg>
        <pc:picChg chg="add mod">
          <ac:chgData name="Ingo Eble" userId="dc6b98cfe372dfb1" providerId="LiveId" clId="{043EC251-4D8E-44E9-9B4D-3695D8F59650}" dt="2020-03-01T17:02:26.784" v="2550" actId="14100"/>
          <ac:picMkLst>
            <pc:docMk/>
            <pc:sldMk cId="3613318749" sldId="554"/>
            <ac:picMk id="10" creationId="{0F5568F3-4112-475C-B93B-24B3D0280CFA}"/>
          </ac:picMkLst>
        </pc:picChg>
      </pc:sldChg>
      <pc:sldChg chg="modSp add mod">
        <pc:chgData name="Ingo Eble" userId="dc6b98cfe372dfb1" providerId="LiveId" clId="{043EC251-4D8E-44E9-9B4D-3695D8F59650}" dt="2020-03-01T16:21:38.156" v="1705" actId="6549"/>
        <pc:sldMkLst>
          <pc:docMk/>
          <pc:sldMk cId="3526520060" sldId="555"/>
        </pc:sldMkLst>
        <pc:spChg chg="mod">
          <ac:chgData name="Ingo Eble" userId="dc6b98cfe372dfb1" providerId="LiveId" clId="{043EC251-4D8E-44E9-9B4D-3695D8F59650}" dt="2020-03-01T15:54:38.064" v="1100" actId="20577"/>
          <ac:spMkLst>
            <pc:docMk/>
            <pc:sldMk cId="3526520060" sldId="555"/>
            <ac:spMk id="18434" creationId="{00000000-0000-0000-0000-000000000000}"/>
          </ac:spMkLst>
        </pc:spChg>
        <pc:spChg chg="mod">
          <ac:chgData name="Ingo Eble" userId="dc6b98cfe372dfb1" providerId="LiveId" clId="{043EC251-4D8E-44E9-9B4D-3695D8F59650}" dt="2020-03-01T16:21:38.156" v="1705" actId="6549"/>
          <ac:spMkLst>
            <pc:docMk/>
            <pc:sldMk cId="3526520060" sldId="555"/>
            <ac:spMk id="18435" creationId="{00000000-0000-0000-0000-000000000000}"/>
          </ac:spMkLst>
        </pc:spChg>
      </pc:sldChg>
      <pc:sldChg chg="modSp add mod ord">
        <pc:chgData name="Ingo Eble" userId="dc6b98cfe372dfb1" providerId="LiveId" clId="{043EC251-4D8E-44E9-9B4D-3695D8F59650}" dt="2020-03-01T15:52:52.868" v="1000" actId="20577"/>
        <pc:sldMkLst>
          <pc:docMk/>
          <pc:sldMk cId="993543457" sldId="556"/>
        </pc:sldMkLst>
        <pc:spChg chg="mod">
          <ac:chgData name="Ingo Eble" userId="dc6b98cfe372dfb1" providerId="LiveId" clId="{043EC251-4D8E-44E9-9B4D-3695D8F59650}" dt="2020-03-01T15:52:52.868" v="1000" actId="20577"/>
          <ac:spMkLst>
            <pc:docMk/>
            <pc:sldMk cId="993543457" sldId="556"/>
            <ac:spMk id="18434" creationId="{00000000-0000-0000-0000-000000000000}"/>
          </ac:spMkLst>
        </pc:spChg>
        <pc:spChg chg="mod">
          <ac:chgData name="Ingo Eble" userId="dc6b98cfe372dfb1" providerId="LiveId" clId="{043EC251-4D8E-44E9-9B4D-3695D8F59650}" dt="2020-03-01T15:45:44.988" v="511" actId="27636"/>
          <ac:spMkLst>
            <pc:docMk/>
            <pc:sldMk cId="993543457" sldId="556"/>
            <ac:spMk id="18435" creationId="{00000000-0000-0000-0000-000000000000}"/>
          </ac:spMkLst>
        </pc:spChg>
      </pc:sldChg>
      <pc:sldChg chg="addSp delSp modSp add mod">
        <pc:chgData name="Ingo Eble" userId="dc6b98cfe372dfb1" providerId="LiveId" clId="{043EC251-4D8E-44E9-9B4D-3695D8F59650}" dt="2020-03-01T16:21:13.572" v="1696" actId="1038"/>
        <pc:sldMkLst>
          <pc:docMk/>
          <pc:sldMk cId="1139171243" sldId="557"/>
        </pc:sldMkLst>
        <pc:spChg chg="mod">
          <ac:chgData name="Ingo Eble" userId="dc6b98cfe372dfb1" providerId="LiveId" clId="{043EC251-4D8E-44E9-9B4D-3695D8F59650}" dt="2020-03-01T16:20:19.758" v="1684" actId="1076"/>
          <ac:spMkLst>
            <pc:docMk/>
            <pc:sldMk cId="1139171243" sldId="557"/>
            <ac:spMk id="2" creationId="{B2DE599E-1E11-4A82-9AFE-92433B73B7F1}"/>
          </ac:spMkLst>
        </pc:spChg>
        <pc:spChg chg="del">
          <ac:chgData name="Ingo Eble" userId="dc6b98cfe372dfb1" providerId="LiveId" clId="{043EC251-4D8E-44E9-9B4D-3695D8F59650}" dt="2020-03-01T16:12:50.175" v="1446"/>
          <ac:spMkLst>
            <pc:docMk/>
            <pc:sldMk cId="1139171243" sldId="557"/>
            <ac:spMk id="3" creationId="{6CFC165B-0945-4CD7-99CD-FA98EF53EFB3}"/>
          </ac:spMkLst>
        </pc:spChg>
        <pc:spChg chg="add del mod">
          <ac:chgData name="Ingo Eble" userId="dc6b98cfe372dfb1" providerId="LiveId" clId="{043EC251-4D8E-44E9-9B4D-3695D8F59650}" dt="2020-03-01T16:14:11.886" v="1471" actId="478"/>
          <ac:spMkLst>
            <pc:docMk/>
            <pc:sldMk cId="1139171243" sldId="557"/>
            <ac:spMk id="9" creationId="{8CCB5B39-D689-474C-95DA-0254FF523827}"/>
          </ac:spMkLst>
        </pc:spChg>
        <pc:spChg chg="add mod">
          <ac:chgData name="Ingo Eble" userId="dc6b98cfe372dfb1" providerId="LiveId" clId="{043EC251-4D8E-44E9-9B4D-3695D8F59650}" dt="2020-03-01T16:21:13.572" v="1696" actId="1038"/>
          <ac:spMkLst>
            <pc:docMk/>
            <pc:sldMk cId="1139171243" sldId="557"/>
            <ac:spMk id="12" creationId="{B6950985-4EDF-4595-B0ED-31D07B2FB1A4}"/>
          </ac:spMkLst>
        </pc:spChg>
        <pc:spChg chg="add mod">
          <ac:chgData name="Ingo Eble" userId="dc6b98cfe372dfb1" providerId="LiveId" clId="{043EC251-4D8E-44E9-9B4D-3695D8F59650}" dt="2020-03-01T16:21:13.572" v="1696" actId="1038"/>
          <ac:spMkLst>
            <pc:docMk/>
            <pc:sldMk cId="1139171243" sldId="557"/>
            <ac:spMk id="13" creationId="{B86CBC43-1477-4F9B-8D62-5438D4D1D769}"/>
          </ac:spMkLst>
        </pc:spChg>
        <pc:spChg chg="add mod">
          <ac:chgData name="Ingo Eble" userId="dc6b98cfe372dfb1" providerId="LiveId" clId="{043EC251-4D8E-44E9-9B4D-3695D8F59650}" dt="2020-03-01T16:21:13.572" v="1696" actId="1038"/>
          <ac:spMkLst>
            <pc:docMk/>
            <pc:sldMk cId="1139171243" sldId="557"/>
            <ac:spMk id="14" creationId="{1BD2EEE1-B5DD-43C0-B27E-F1A26905F99C}"/>
          </ac:spMkLst>
        </pc:spChg>
        <pc:spChg chg="add mod">
          <ac:chgData name="Ingo Eble" userId="dc6b98cfe372dfb1" providerId="LiveId" clId="{043EC251-4D8E-44E9-9B4D-3695D8F59650}" dt="2020-03-01T16:21:13.572" v="1696" actId="1038"/>
          <ac:spMkLst>
            <pc:docMk/>
            <pc:sldMk cId="1139171243" sldId="557"/>
            <ac:spMk id="15" creationId="{8B0F8CF3-5C2B-4256-9029-72CE348E2FB4}"/>
          </ac:spMkLst>
        </pc:spChg>
        <pc:picChg chg="add del mod">
          <ac:chgData name="Ingo Eble" userId="dc6b98cfe372dfb1" providerId="LiveId" clId="{043EC251-4D8E-44E9-9B4D-3695D8F59650}" dt="2020-03-01T16:13:45.761" v="1466" actId="478"/>
          <ac:picMkLst>
            <pc:docMk/>
            <pc:sldMk cId="1139171243" sldId="557"/>
            <ac:picMk id="7" creationId="{DC43D133-7E4A-4DE0-B5F9-AF90847AD520}"/>
          </ac:picMkLst>
        </pc:picChg>
        <pc:picChg chg="add mod">
          <ac:chgData name="Ingo Eble" userId="dc6b98cfe372dfb1" providerId="LiveId" clId="{043EC251-4D8E-44E9-9B4D-3695D8F59650}" dt="2020-03-01T16:21:13.572" v="1696" actId="1038"/>
          <ac:picMkLst>
            <pc:docMk/>
            <pc:sldMk cId="1139171243" sldId="557"/>
            <ac:picMk id="10" creationId="{E659BBB8-9F40-40FB-AA70-446573BFAB6D}"/>
          </ac:picMkLst>
        </pc:picChg>
        <pc:picChg chg="add del">
          <ac:chgData name="Ingo Eble" userId="dc6b98cfe372dfb1" providerId="LiveId" clId="{043EC251-4D8E-44E9-9B4D-3695D8F59650}" dt="2020-03-01T16:14:52.998" v="1517"/>
          <ac:picMkLst>
            <pc:docMk/>
            <pc:sldMk cId="1139171243" sldId="557"/>
            <ac:picMk id="11" creationId="{1A791575-80AE-4F10-A13B-8BD75DDB2C64}"/>
          </ac:picMkLst>
        </pc:picChg>
      </pc:sldChg>
      <pc:sldChg chg="addSp delSp modSp add mod">
        <pc:chgData name="Ingo Eble" userId="dc6b98cfe372dfb1" providerId="LiveId" clId="{043EC251-4D8E-44E9-9B4D-3695D8F59650}" dt="2020-03-01T19:52:07.813" v="4556" actId="27636"/>
        <pc:sldMkLst>
          <pc:docMk/>
          <pc:sldMk cId="3904502783" sldId="558"/>
        </pc:sldMkLst>
        <pc:spChg chg="mod">
          <ac:chgData name="Ingo Eble" userId="dc6b98cfe372dfb1" providerId="LiveId" clId="{043EC251-4D8E-44E9-9B4D-3695D8F59650}" dt="2020-03-01T19:10:24.145" v="3724" actId="20577"/>
          <ac:spMkLst>
            <pc:docMk/>
            <pc:sldMk cId="3904502783" sldId="558"/>
            <ac:spMk id="2" creationId="{00000000-0000-0000-0000-000000000000}"/>
          </ac:spMkLst>
        </pc:spChg>
        <pc:spChg chg="mod">
          <ac:chgData name="Ingo Eble" userId="dc6b98cfe372dfb1" providerId="LiveId" clId="{043EC251-4D8E-44E9-9B4D-3695D8F59650}" dt="2020-03-01T19:52:07.813" v="4556" actId="27636"/>
          <ac:spMkLst>
            <pc:docMk/>
            <pc:sldMk cId="3904502783" sldId="558"/>
            <ac:spMk id="3" creationId="{00000000-0000-0000-0000-000000000000}"/>
          </ac:spMkLst>
        </pc:spChg>
        <pc:spChg chg="mod">
          <ac:chgData name="Ingo Eble" userId="dc6b98cfe372dfb1" providerId="LiveId" clId="{043EC251-4D8E-44E9-9B4D-3695D8F59650}" dt="2020-03-01T19:11:47.778" v="3737" actId="20577"/>
          <ac:spMkLst>
            <pc:docMk/>
            <pc:sldMk cId="3904502783" sldId="558"/>
            <ac:spMk id="9" creationId="{00000000-0000-0000-0000-000000000000}"/>
          </ac:spMkLst>
        </pc:spChg>
        <pc:picChg chg="add mod">
          <ac:chgData name="Ingo Eble" userId="dc6b98cfe372dfb1" providerId="LiveId" clId="{043EC251-4D8E-44E9-9B4D-3695D8F59650}" dt="2020-03-01T19:13:33.847" v="3750" actId="14100"/>
          <ac:picMkLst>
            <pc:docMk/>
            <pc:sldMk cId="3904502783" sldId="558"/>
            <ac:picMk id="8" creationId="{2CB8294A-F393-4CAB-87F0-26BEFB73C2E1}"/>
          </ac:picMkLst>
        </pc:picChg>
        <pc:picChg chg="del">
          <ac:chgData name="Ingo Eble" userId="dc6b98cfe372dfb1" providerId="LiveId" clId="{043EC251-4D8E-44E9-9B4D-3695D8F59650}" dt="2020-03-01T19:11:12.128" v="3729" actId="478"/>
          <ac:picMkLst>
            <pc:docMk/>
            <pc:sldMk cId="3904502783" sldId="558"/>
            <ac:picMk id="11" creationId="{AE094BC7-BB40-4C33-9C8C-BB461ABBA098}"/>
          </ac:picMkLst>
        </pc:picChg>
      </pc:sldChg>
      <pc:sldChg chg="addSp delSp modSp add mod">
        <pc:chgData name="Ingo Eble" userId="dc6b98cfe372dfb1" providerId="LiveId" clId="{043EC251-4D8E-44E9-9B4D-3695D8F59650}" dt="2020-03-01T19:30:38.014" v="4250" actId="6549"/>
        <pc:sldMkLst>
          <pc:docMk/>
          <pc:sldMk cId="2108292622" sldId="559"/>
        </pc:sldMkLst>
        <pc:spChg chg="mod">
          <ac:chgData name="Ingo Eble" userId="dc6b98cfe372dfb1" providerId="LiveId" clId="{043EC251-4D8E-44E9-9B4D-3695D8F59650}" dt="2020-03-01T19:28:26.403" v="4144" actId="20577"/>
          <ac:spMkLst>
            <pc:docMk/>
            <pc:sldMk cId="2108292622" sldId="559"/>
            <ac:spMk id="2" creationId="{00000000-0000-0000-0000-000000000000}"/>
          </ac:spMkLst>
        </pc:spChg>
        <pc:spChg chg="mod">
          <ac:chgData name="Ingo Eble" userId="dc6b98cfe372dfb1" providerId="LiveId" clId="{043EC251-4D8E-44E9-9B4D-3695D8F59650}" dt="2020-03-01T19:30:38.014" v="4250" actId="6549"/>
          <ac:spMkLst>
            <pc:docMk/>
            <pc:sldMk cId="2108292622" sldId="559"/>
            <ac:spMk id="3" creationId="{00000000-0000-0000-0000-000000000000}"/>
          </ac:spMkLst>
        </pc:spChg>
        <pc:graphicFrameChg chg="add del">
          <ac:chgData name="Ingo Eble" userId="dc6b98cfe372dfb1" providerId="LiveId" clId="{043EC251-4D8E-44E9-9B4D-3695D8F59650}" dt="2020-03-01T19:28:52.755" v="4150"/>
          <ac:graphicFrameMkLst>
            <pc:docMk/>
            <pc:sldMk cId="2108292622" sldId="559"/>
            <ac:graphicFrameMk id="8" creationId="{B145DE2E-87FD-4693-A5AA-825D13D43F03}"/>
          </ac:graphicFrameMkLst>
        </pc:graphicFrameChg>
        <pc:picChg chg="del">
          <ac:chgData name="Ingo Eble" userId="dc6b98cfe372dfb1" providerId="LiveId" clId="{043EC251-4D8E-44E9-9B4D-3695D8F59650}" dt="2020-03-01T19:28:47.014" v="4146" actId="478"/>
          <ac:picMkLst>
            <pc:docMk/>
            <pc:sldMk cId="2108292622" sldId="559"/>
            <ac:picMk id="7" creationId="{511BC70C-3507-4469-ADB8-A01EF86E725A}"/>
          </ac:picMkLst>
        </pc:picChg>
        <pc:picChg chg="add mod">
          <ac:chgData name="Ingo Eble" userId="dc6b98cfe372dfb1" providerId="LiveId" clId="{043EC251-4D8E-44E9-9B4D-3695D8F59650}" dt="2020-03-01T19:29:16.305" v="4160" actId="1035"/>
          <ac:picMkLst>
            <pc:docMk/>
            <pc:sldMk cId="2108292622" sldId="559"/>
            <ac:picMk id="9" creationId="{0CE3CFC8-7FFF-4C81-BB19-F9B0F9279B9A}"/>
          </ac:picMkLst>
        </pc:picChg>
      </pc:sldChg>
      <pc:sldChg chg="modSp add mod">
        <pc:chgData name="Ingo Eble" userId="dc6b98cfe372dfb1" providerId="LiveId" clId="{043EC251-4D8E-44E9-9B4D-3695D8F59650}" dt="2020-03-01T21:04:03.832" v="5571" actId="6549"/>
        <pc:sldMkLst>
          <pc:docMk/>
          <pc:sldMk cId="4085675592" sldId="560"/>
        </pc:sldMkLst>
        <pc:spChg chg="mod">
          <ac:chgData name="Ingo Eble" userId="dc6b98cfe372dfb1" providerId="LiveId" clId="{043EC251-4D8E-44E9-9B4D-3695D8F59650}" dt="2020-03-01T21:04:03.832" v="5571" actId="6549"/>
          <ac:spMkLst>
            <pc:docMk/>
            <pc:sldMk cId="4085675592" sldId="560"/>
            <ac:spMk id="2" creationId="{430D9668-51E4-4AF1-B29B-CC2FBA609FA8}"/>
          </ac:spMkLst>
        </pc:spChg>
        <pc:spChg chg="mod">
          <ac:chgData name="Ingo Eble" userId="dc6b98cfe372dfb1" providerId="LiveId" clId="{043EC251-4D8E-44E9-9B4D-3695D8F59650}" dt="2020-03-01T21:01:53.499" v="5461" actId="20577"/>
          <ac:spMkLst>
            <pc:docMk/>
            <pc:sldMk cId="4085675592" sldId="560"/>
            <ac:spMk id="3" creationId="{D61DE4D2-B985-4CB3-AA43-23D6F1C1F743}"/>
          </ac:spMkLst>
        </pc:spChg>
      </pc:sldChg>
      <pc:sldChg chg="addSp delSp modSp add mod">
        <pc:chgData name="Ingo Eble" userId="dc6b98cfe372dfb1" providerId="LiveId" clId="{043EC251-4D8E-44E9-9B4D-3695D8F59650}" dt="2020-03-01T21:50:23.158" v="6954" actId="478"/>
        <pc:sldMkLst>
          <pc:docMk/>
          <pc:sldMk cId="2020835612" sldId="561"/>
        </pc:sldMkLst>
        <pc:spChg chg="mod">
          <ac:chgData name="Ingo Eble" userId="dc6b98cfe372dfb1" providerId="LiveId" clId="{043EC251-4D8E-44E9-9B4D-3695D8F59650}" dt="2020-03-01T21:28:18.145" v="6012" actId="20577"/>
          <ac:spMkLst>
            <pc:docMk/>
            <pc:sldMk cId="2020835612" sldId="561"/>
            <ac:spMk id="2" creationId="{430D9668-51E4-4AF1-B29B-CC2FBA609FA8}"/>
          </ac:spMkLst>
        </pc:spChg>
        <pc:spChg chg="mod">
          <ac:chgData name="Ingo Eble" userId="dc6b98cfe372dfb1" providerId="LiveId" clId="{043EC251-4D8E-44E9-9B4D-3695D8F59650}" dt="2020-03-01T21:39:42.651" v="6750" actId="179"/>
          <ac:spMkLst>
            <pc:docMk/>
            <pc:sldMk cId="2020835612" sldId="561"/>
            <ac:spMk id="3" creationId="{D61DE4D2-B985-4CB3-AA43-23D6F1C1F743}"/>
          </ac:spMkLst>
        </pc:spChg>
        <pc:spChg chg="add mod">
          <ac:chgData name="Ingo Eble" userId="dc6b98cfe372dfb1" providerId="LiveId" clId="{043EC251-4D8E-44E9-9B4D-3695D8F59650}" dt="2020-03-01T21:40:35.151" v="6756" actId="1037"/>
          <ac:spMkLst>
            <pc:docMk/>
            <pc:sldMk cId="2020835612" sldId="561"/>
            <ac:spMk id="12" creationId="{042577B9-FD15-4846-AA0A-AE7BAFB1AF8E}"/>
          </ac:spMkLst>
        </pc:spChg>
        <pc:spChg chg="add mod">
          <ac:chgData name="Ingo Eble" userId="dc6b98cfe372dfb1" providerId="LiveId" clId="{043EC251-4D8E-44E9-9B4D-3695D8F59650}" dt="2020-03-01T21:40:44.202" v="6820" actId="1037"/>
          <ac:spMkLst>
            <pc:docMk/>
            <pc:sldMk cId="2020835612" sldId="561"/>
            <ac:spMk id="13" creationId="{5DFE842F-B621-4C37-9128-C798115FD414}"/>
          </ac:spMkLst>
        </pc:spChg>
        <pc:graphicFrameChg chg="add del">
          <ac:chgData name="Ingo Eble" userId="dc6b98cfe372dfb1" providerId="LiveId" clId="{043EC251-4D8E-44E9-9B4D-3695D8F59650}" dt="2020-03-01T21:27:55.756" v="5987"/>
          <ac:graphicFrameMkLst>
            <pc:docMk/>
            <pc:sldMk cId="2020835612" sldId="561"/>
            <ac:graphicFrameMk id="7" creationId="{BCC0FC10-C09A-4AE0-B3D5-E2708EE5E884}"/>
          </ac:graphicFrameMkLst>
        </pc:graphicFrameChg>
        <pc:picChg chg="add del mod">
          <ac:chgData name="Ingo Eble" userId="dc6b98cfe372dfb1" providerId="LiveId" clId="{043EC251-4D8E-44E9-9B4D-3695D8F59650}" dt="2020-03-01T21:29:42.707" v="6044" actId="478"/>
          <ac:picMkLst>
            <pc:docMk/>
            <pc:sldMk cId="2020835612" sldId="561"/>
            <ac:picMk id="8" creationId="{492B47E4-D276-42F3-92B3-83F98146D7C4}"/>
          </ac:picMkLst>
        </pc:picChg>
        <pc:picChg chg="add mod">
          <ac:chgData name="Ingo Eble" userId="dc6b98cfe372dfb1" providerId="LiveId" clId="{043EC251-4D8E-44E9-9B4D-3695D8F59650}" dt="2020-03-01T21:39:29.018" v="6745" actId="14100"/>
          <ac:picMkLst>
            <pc:docMk/>
            <pc:sldMk cId="2020835612" sldId="561"/>
            <ac:picMk id="9" creationId="{E840FE15-2ECB-4EA1-B65B-46B62F29C7EC}"/>
          </ac:picMkLst>
        </pc:picChg>
        <pc:picChg chg="add del mod">
          <ac:chgData name="Ingo Eble" userId="dc6b98cfe372dfb1" providerId="LiveId" clId="{043EC251-4D8E-44E9-9B4D-3695D8F59650}" dt="2020-03-01T21:49:35.378" v="6949" actId="478"/>
          <ac:picMkLst>
            <pc:docMk/>
            <pc:sldMk cId="2020835612" sldId="561"/>
            <ac:picMk id="10" creationId="{7F669CE3-8F13-461E-990C-F09E5BD32FA4}"/>
          </ac:picMkLst>
        </pc:picChg>
        <pc:picChg chg="add del mod">
          <ac:chgData name="Ingo Eble" userId="dc6b98cfe372dfb1" providerId="LiveId" clId="{043EC251-4D8E-44E9-9B4D-3695D8F59650}" dt="2020-03-01T21:50:23.158" v="6954" actId="478"/>
          <ac:picMkLst>
            <pc:docMk/>
            <pc:sldMk cId="2020835612" sldId="561"/>
            <ac:picMk id="11" creationId="{0A1FE32C-E02E-4304-8C9E-EB455B9F5E4A}"/>
          </ac:picMkLst>
        </pc:picChg>
        <pc:picChg chg="add mod">
          <ac:chgData name="Ingo Eble" userId="dc6b98cfe372dfb1" providerId="LiveId" clId="{043EC251-4D8E-44E9-9B4D-3695D8F59650}" dt="2020-03-01T21:49:27.666" v="6948" actId="14100"/>
          <ac:picMkLst>
            <pc:docMk/>
            <pc:sldMk cId="2020835612" sldId="561"/>
            <ac:picMk id="14" creationId="{5B376823-4C4B-4647-80B9-9A897598E13F}"/>
          </ac:picMkLst>
        </pc:picChg>
        <pc:picChg chg="add mod">
          <ac:chgData name="Ingo Eble" userId="dc6b98cfe372dfb1" providerId="LiveId" clId="{043EC251-4D8E-44E9-9B4D-3695D8F59650}" dt="2020-03-01T21:50:14.566" v="6953" actId="14100"/>
          <ac:picMkLst>
            <pc:docMk/>
            <pc:sldMk cId="2020835612" sldId="561"/>
            <ac:picMk id="15" creationId="{47DFFD82-FE8F-4748-A26C-7A838C06E779}"/>
          </ac:picMkLst>
        </pc:picChg>
      </pc:sldChg>
      <pc:sldChg chg="addSp delSp modSp add mod ord">
        <pc:chgData name="Ingo Eble" userId="dc6b98cfe372dfb1" providerId="LiveId" clId="{043EC251-4D8E-44E9-9B4D-3695D8F59650}" dt="2020-03-01T21:55:20.139" v="7213" actId="1035"/>
        <pc:sldMkLst>
          <pc:docMk/>
          <pc:sldMk cId="2770691070" sldId="562"/>
        </pc:sldMkLst>
        <pc:spChg chg="mod">
          <ac:chgData name="Ingo Eble" userId="dc6b98cfe372dfb1" providerId="LiveId" clId="{043EC251-4D8E-44E9-9B4D-3695D8F59650}" dt="2020-03-01T21:55:13.507" v="7210" actId="948"/>
          <ac:spMkLst>
            <pc:docMk/>
            <pc:sldMk cId="2770691070" sldId="562"/>
            <ac:spMk id="3" creationId="{D61DE4D2-B985-4CB3-AA43-23D6F1C1F743}"/>
          </ac:spMkLst>
        </pc:spChg>
        <pc:spChg chg="add mod">
          <ac:chgData name="Ingo Eble" userId="dc6b98cfe372dfb1" providerId="LiveId" clId="{043EC251-4D8E-44E9-9B4D-3695D8F59650}" dt="2020-03-01T21:55:20.139" v="7213" actId="1035"/>
          <ac:spMkLst>
            <pc:docMk/>
            <pc:sldMk cId="2770691070" sldId="562"/>
            <ac:spMk id="10" creationId="{E9ABD680-E784-42C6-974A-83E0BA76B3B9}"/>
          </ac:spMkLst>
        </pc:spChg>
        <pc:picChg chg="add mod">
          <ac:chgData name="Ingo Eble" userId="dc6b98cfe372dfb1" providerId="LiveId" clId="{043EC251-4D8E-44E9-9B4D-3695D8F59650}" dt="2020-03-01T21:55:20.139" v="7213" actId="1035"/>
          <ac:picMkLst>
            <pc:docMk/>
            <pc:sldMk cId="2770691070" sldId="562"/>
            <ac:picMk id="7" creationId="{F0472590-E329-42B2-830C-A4721C41EC18}"/>
          </ac:picMkLst>
        </pc:picChg>
        <pc:picChg chg="del">
          <ac:chgData name="Ingo Eble" userId="dc6b98cfe372dfb1" providerId="LiveId" clId="{043EC251-4D8E-44E9-9B4D-3695D8F59650}" dt="2020-03-01T21:41:44.362" v="6824" actId="478"/>
          <ac:picMkLst>
            <pc:docMk/>
            <pc:sldMk cId="2770691070" sldId="562"/>
            <ac:picMk id="8" creationId="{492B47E4-D276-42F3-92B3-83F98146D7C4}"/>
          </ac:picMkLst>
        </pc:picChg>
        <pc:picChg chg="add mod">
          <ac:chgData name="Ingo Eble" userId="dc6b98cfe372dfb1" providerId="LiveId" clId="{043EC251-4D8E-44E9-9B4D-3695D8F59650}" dt="2020-03-01T21:55:20.139" v="7213" actId="1035"/>
          <ac:picMkLst>
            <pc:docMk/>
            <pc:sldMk cId="2770691070" sldId="562"/>
            <ac:picMk id="9" creationId="{DD0F5523-B532-4A70-BAAC-4BE09980A88F}"/>
          </ac:picMkLst>
        </pc:picChg>
      </pc:sldChg>
      <pc:sldChg chg="modSp add mod">
        <pc:chgData name="Ingo Eble" userId="dc6b98cfe372dfb1" providerId="LiveId" clId="{043EC251-4D8E-44E9-9B4D-3695D8F59650}" dt="2020-03-01T22:07:21.429" v="7919" actId="20577"/>
        <pc:sldMkLst>
          <pc:docMk/>
          <pc:sldMk cId="2136089254" sldId="563"/>
        </pc:sldMkLst>
        <pc:spChg chg="mod">
          <ac:chgData name="Ingo Eble" userId="dc6b98cfe372dfb1" providerId="LiveId" clId="{043EC251-4D8E-44E9-9B4D-3695D8F59650}" dt="2020-03-01T22:02:43.677" v="7478" actId="20577"/>
          <ac:spMkLst>
            <pc:docMk/>
            <pc:sldMk cId="2136089254" sldId="563"/>
            <ac:spMk id="2" creationId="{0B175DB5-7CBC-4E6E-AF06-1790919CFF21}"/>
          </ac:spMkLst>
        </pc:spChg>
        <pc:spChg chg="mod">
          <ac:chgData name="Ingo Eble" userId="dc6b98cfe372dfb1" providerId="LiveId" clId="{043EC251-4D8E-44E9-9B4D-3695D8F59650}" dt="2020-03-01T22:07:21.429" v="7919" actId="20577"/>
          <ac:spMkLst>
            <pc:docMk/>
            <pc:sldMk cId="2136089254" sldId="563"/>
            <ac:spMk id="3" creationId="{65795D2C-FDC9-41D9-AB90-EF486768C308}"/>
          </ac:spMkLst>
        </pc:spChg>
      </pc:sldChg>
    </pc:docChg>
  </pc:docChgLst>
  <pc:docChgLst>
    <pc:chgData name="Ingo Eble" userId="dc6b98cfe372dfb1" providerId="LiveId" clId="{D35B212B-C272-4E14-9228-2434C071B957}"/>
    <pc:docChg chg="modSld">
      <pc:chgData name="Ingo Eble" userId="dc6b98cfe372dfb1" providerId="LiveId" clId="{D35B212B-C272-4E14-9228-2434C071B957}" dt="2020-03-15T19:22:33.220" v="0" actId="20577"/>
      <pc:docMkLst>
        <pc:docMk/>
      </pc:docMkLst>
      <pc:sldChg chg="modSp mod">
        <pc:chgData name="Ingo Eble" userId="dc6b98cfe372dfb1" providerId="LiveId" clId="{D35B212B-C272-4E14-9228-2434C071B957}" dt="2020-03-15T19:22:33.220" v="0" actId="20577"/>
        <pc:sldMkLst>
          <pc:docMk/>
          <pc:sldMk cId="0" sldId="256"/>
        </pc:sldMkLst>
        <pc:spChg chg="mod">
          <ac:chgData name="Ingo Eble" userId="dc6b98cfe372dfb1" providerId="LiveId" clId="{D35B212B-C272-4E14-9228-2434C071B957}" dt="2020-03-15T19:22:33.220" v="0" actId="20577"/>
          <ac:spMkLst>
            <pc:docMk/>
            <pc:sldMk cId="0" sldId="256"/>
            <ac:spMk id="2051" creationId="{00000000-0000-0000-0000-000000000000}"/>
          </ac:spMkLst>
        </pc:spChg>
      </pc:sldChg>
    </pc:docChg>
  </pc:docChgLst>
  <pc:docChgLst>
    <pc:chgData name="Ingo Eble" userId="dc6b98cfe372dfb1" providerId="LiveId" clId="{EB37FE78-D998-4CDF-89C8-074349BE538A}"/>
    <pc:docChg chg="modSld modMainMaster">
      <pc:chgData name="Ingo Eble" userId="dc6b98cfe372dfb1" providerId="LiveId" clId="{EB37FE78-D998-4CDF-89C8-074349BE538A}" dt="2020-06-08T07:07:12.849" v="0"/>
      <pc:docMkLst>
        <pc:docMk/>
      </pc:docMkLst>
      <pc:sldChg chg="modSp">
        <pc:chgData name="Ingo Eble" userId="dc6b98cfe372dfb1" providerId="LiveId" clId="{EB37FE78-D998-4CDF-89C8-074349BE538A}" dt="2020-06-08T07:07:12.849" v="0"/>
        <pc:sldMkLst>
          <pc:docMk/>
          <pc:sldMk cId="0" sldId="256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0" sldId="256"/>
            <ac:spMk id="2051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661091420" sldId="273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661091420" sldId="273"/>
            <ac:spMk id="9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152369716" sldId="279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152369716" sldId="279"/>
            <ac:spMk id="20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936449237" sldId="378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936449237" sldId="378"/>
            <ac:spMk id="8197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204189738" sldId="389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204189738" sldId="389"/>
            <ac:spMk id="8197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919484600" sldId="470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919484600" sldId="470"/>
            <ac:spMk id="4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045411041" sldId="472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045411041" sldId="472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841823617" sldId="473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841823617" sldId="473"/>
            <ac:spMk id="7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1772080139" sldId="474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1772080139" sldId="474"/>
            <ac:spMk id="4101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1538317484" sldId="475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1538317484" sldId="475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4174794187" sldId="476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4174794187" sldId="476"/>
            <ac:spMk id="8197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4197901460" sldId="477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4197901460" sldId="477"/>
            <ac:spMk id="8197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423220290" sldId="478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423220290" sldId="478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591210905" sldId="479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591210905" sldId="479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4036573930" sldId="480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4036573930" sldId="480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064033855" sldId="481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064033855" sldId="481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475831887" sldId="482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475831887" sldId="482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995728375" sldId="483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995728375" sldId="483"/>
            <ac:spMk id="8197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1371280131" sldId="484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1371280131" sldId="484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4168143053" sldId="486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4168143053" sldId="486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775129825" sldId="487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775129825" sldId="487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038460584" sldId="490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038460584" sldId="490"/>
            <ac:spMk id="13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1207613240" sldId="491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1207613240" sldId="491"/>
            <ac:spMk id="13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1544090121" sldId="492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1544090121" sldId="492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471663591" sldId="495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471663591" sldId="495"/>
            <ac:spMk id="9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58854224" sldId="504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58854224" sldId="504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95659528" sldId="505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95659528" sldId="505"/>
            <ac:spMk id="11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332364302" sldId="507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332364302" sldId="507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667432005" sldId="508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667432005" sldId="508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765743577" sldId="509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765743577" sldId="509"/>
            <ac:spMk id="9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768996562" sldId="516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768996562" sldId="516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220737686" sldId="517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220737686" sldId="517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039594834" sldId="518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039594834" sldId="518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850299413" sldId="519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850299413" sldId="519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223807248" sldId="520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223807248" sldId="520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1629404427" sldId="521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1629404427" sldId="521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48600797" sldId="523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48600797" sldId="523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1459683777" sldId="524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1459683777" sldId="524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0479741" sldId="525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0479741" sldId="525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381496622" sldId="531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381496622" sldId="531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987472209" sldId="532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987472209" sldId="532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885327083" sldId="533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885327083" sldId="533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171567927" sldId="534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171567927" sldId="534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77965219" sldId="536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77965219" sldId="536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4133516600" sldId="537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4133516600" sldId="537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523909386" sldId="538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523909386" sldId="538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656578622" sldId="539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656578622" sldId="539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4126444575" sldId="540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4126444575" sldId="540"/>
            <ac:spMk id="11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5271019" sldId="541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5271019" sldId="541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434391822" sldId="542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434391822" sldId="542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4083801517" sldId="543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4083801517" sldId="543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612643688" sldId="544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612643688" sldId="544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759751182" sldId="545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759751182" sldId="545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836062895" sldId="546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836062895" sldId="546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4273323905" sldId="547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4273323905" sldId="547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470423209" sldId="548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470423209" sldId="548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1661611012" sldId="549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1661611012" sldId="549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010754433" sldId="550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010754433" sldId="550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137988374" sldId="551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137988374" sldId="551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154117989" sldId="552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154117989" sldId="552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765091137" sldId="553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765091137" sldId="553"/>
            <ac:spMk id="4101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613318749" sldId="554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613318749" sldId="554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526520060" sldId="555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526520060" sldId="555"/>
            <ac:spMk id="9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993543457" sldId="556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993543457" sldId="556"/>
            <ac:spMk id="9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1139171243" sldId="557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1139171243" sldId="557"/>
            <ac:spMk id="5" creationId="{69D2AFE9-6CDA-4470-8499-EE61694094EC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3904502783" sldId="558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3904502783" sldId="558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108292622" sldId="559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108292622" sldId="559"/>
            <ac:spMk id="5" creationId="{00000000-0000-0000-0000-00000000000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4085675592" sldId="560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4085675592" sldId="560"/>
            <ac:spMk id="5" creationId="{1B5397B0-1833-4CAC-8A1D-5608BAB651B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020835612" sldId="561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020835612" sldId="561"/>
            <ac:spMk id="5" creationId="{1B5397B0-1833-4CAC-8A1D-5608BAB651B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770691070" sldId="562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770691070" sldId="562"/>
            <ac:spMk id="5" creationId="{1B5397B0-1833-4CAC-8A1D-5608BAB651B0}"/>
          </ac:spMkLst>
        </pc:spChg>
      </pc:sldChg>
      <pc:sldChg chg="modSp">
        <pc:chgData name="Ingo Eble" userId="dc6b98cfe372dfb1" providerId="LiveId" clId="{EB37FE78-D998-4CDF-89C8-074349BE538A}" dt="2020-06-08T07:07:12.849" v="0"/>
        <pc:sldMkLst>
          <pc:docMk/>
          <pc:sldMk cId="2136089254" sldId="563"/>
        </pc:sldMkLst>
        <pc:spChg chg="mod">
          <ac:chgData name="Ingo Eble" userId="dc6b98cfe372dfb1" providerId="LiveId" clId="{EB37FE78-D998-4CDF-89C8-074349BE538A}" dt="2020-06-08T07:07:12.849" v="0"/>
          <ac:spMkLst>
            <pc:docMk/>
            <pc:sldMk cId="2136089254" sldId="563"/>
            <ac:spMk id="5" creationId="{9E867C6E-A23D-40C5-98C5-22B18F0B998F}"/>
          </ac:spMkLst>
        </pc:spChg>
      </pc:sldChg>
      <pc:sldMasterChg chg="modSp modSldLayout">
        <pc:chgData name="Ingo Eble" userId="dc6b98cfe372dfb1" providerId="LiveId" clId="{EB37FE78-D998-4CDF-89C8-074349BE538A}" dt="2020-06-08T07:07:12.849" v="0"/>
        <pc:sldMasterMkLst>
          <pc:docMk/>
          <pc:sldMasterMk cId="568600796" sldId="2147483830"/>
        </pc:sldMasterMkLst>
        <pc:spChg chg="mod">
          <ac:chgData name="Ingo Eble" userId="dc6b98cfe372dfb1" providerId="LiveId" clId="{EB37FE78-D998-4CDF-89C8-074349BE538A}" dt="2020-06-08T07:07:12.849" v="0"/>
          <ac:spMkLst>
            <pc:docMk/>
            <pc:sldMasterMk cId="568600796" sldId="2147483830"/>
            <ac:spMk id="5" creationId="{00000000-0000-0000-0000-000000000000}"/>
          </ac:spMkLst>
        </pc:spChg>
        <pc:sldLayoutChg chg="modSp">
          <pc:chgData name="Ingo Eble" userId="dc6b98cfe372dfb1" providerId="LiveId" clId="{EB37FE78-D998-4CDF-89C8-074349BE538A}" dt="2020-06-08T07:07:12.849" v="0"/>
          <pc:sldLayoutMkLst>
            <pc:docMk/>
            <pc:sldMasterMk cId="568600796" sldId="2147483830"/>
            <pc:sldLayoutMk cId="3347619086" sldId="2147483828"/>
          </pc:sldLayoutMkLst>
          <pc:spChg chg="mod">
            <ac:chgData name="Ingo Eble" userId="dc6b98cfe372dfb1" providerId="LiveId" clId="{EB37FE78-D998-4CDF-89C8-074349BE538A}" dt="2020-06-08T07:07:12.849" v="0"/>
            <ac:spMkLst>
              <pc:docMk/>
              <pc:sldMasterMk cId="568600796" sldId="2147483830"/>
              <pc:sldLayoutMk cId="3347619086" sldId="2147483828"/>
              <ac:spMk id="5" creationId="{00000000-0000-0000-0000-000000000000}"/>
            </ac:spMkLst>
          </pc:spChg>
        </pc:sldLayoutChg>
        <pc:sldLayoutChg chg="modSp">
          <pc:chgData name="Ingo Eble" userId="dc6b98cfe372dfb1" providerId="LiveId" clId="{EB37FE78-D998-4CDF-89C8-074349BE538A}" dt="2020-06-08T07:07:12.849" v="0"/>
          <pc:sldLayoutMkLst>
            <pc:docMk/>
            <pc:sldMasterMk cId="568600796" sldId="2147483830"/>
            <pc:sldLayoutMk cId="2843809901" sldId="2147483831"/>
          </pc:sldLayoutMkLst>
          <pc:spChg chg="mod">
            <ac:chgData name="Ingo Eble" userId="dc6b98cfe372dfb1" providerId="LiveId" clId="{EB37FE78-D998-4CDF-89C8-074349BE538A}" dt="2020-06-08T07:07:12.849" v="0"/>
            <ac:spMkLst>
              <pc:docMk/>
              <pc:sldMasterMk cId="568600796" sldId="2147483830"/>
              <pc:sldLayoutMk cId="2843809901" sldId="2147483831"/>
              <ac:spMk id="5" creationId="{00000000-0000-0000-0000-000000000000}"/>
            </ac:spMkLst>
          </pc:spChg>
        </pc:sldLayoutChg>
        <pc:sldLayoutChg chg="modSp">
          <pc:chgData name="Ingo Eble" userId="dc6b98cfe372dfb1" providerId="LiveId" clId="{EB37FE78-D998-4CDF-89C8-074349BE538A}" dt="2020-06-08T07:07:12.849" v="0"/>
          <pc:sldLayoutMkLst>
            <pc:docMk/>
            <pc:sldMasterMk cId="568600796" sldId="2147483830"/>
            <pc:sldLayoutMk cId="1032863163" sldId="2147483832"/>
          </pc:sldLayoutMkLst>
          <pc:spChg chg="mod">
            <ac:chgData name="Ingo Eble" userId="dc6b98cfe372dfb1" providerId="LiveId" clId="{EB37FE78-D998-4CDF-89C8-074349BE538A}" dt="2020-06-08T07:07:12.849" v="0"/>
            <ac:spMkLst>
              <pc:docMk/>
              <pc:sldMasterMk cId="568600796" sldId="2147483830"/>
              <pc:sldLayoutMk cId="1032863163" sldId="2147483832"/>
              <ac:spMk id="5" creationId="{00000000-0000-0000-0000-000000000000}"/>
            </ac:spMkLst>
          </pc:spChg>
        </pc:sldLayoutChg>
        <pc:sldLayoutChg chg="modSp">
          <pc:chgData name="Ingo Eble" userId="dc6b98cfe372dfb1" providerId="LiveId" clId="{EB37FE78-D998-4CDF-89C8-074349BE538A}" dt="2020-06-08T07:07:12.849" v="0"/>
          <pc:sldLayoutMkLst>
            <pc:docMk/>
            <pc:sldMasterMk cId="568600796" sldId="2147483830"/>
            <pc:sldLayoutMk cId="2173942680" sldId="2147483833"/>
          </pc:sldLayoutMkLst>
          <pc:spChg chg="mod">
            <ac:chgData name="Ingo Eble" userId="dc6b98cfe372dfb1" providerId="LiveId" clId="{EB37FE78-D998-4CDF-89C8-074349BE538A}" dt="2020-06-08T07:07:12.849" v="0"/>
            <ac:spMkLst>
              <pc:docMk/>
              <pc:sldMasterMk cId="568600796" sldId="2147483830"/>
              <pc:sldLayoutMk cId="2173942680" sldId="2147483833"/>
              <ac:spMk id="5" creationId="{00000000-0000-0000-0000-000000000000}"/>
            </ac:spMkLst>
          </pc:spChg>
        </pc:sldLayoutChg>
        <pc:sldLayoutChg chg="modSp">
          <pc:chgData name="Ingo Eble" userId="dc6b98cfe372dfb1" providerId="LiveId" clId="{EB37FE78-D998-4CDF-89C8-074349BE538A}" dt="2020-06-08T07:07:12.849" v="0"/>
          <pc:sldLayoutMkLst>
            <pc:docMk/>
            <pc:sldMasterMk cId="568600796" sldId="2147483830"/>
            <pc:sldLayoutMk cId="2816037805" sldId="2147483834"/>
          </pc:sldLayoutMkLst>
          <pc:spChg chg="mod">
            <ac:chgData name="Ingo Eble" userId="dc6b98cfe372dfb1" providerId="LiveId" clId="{EB37FE78-D998-4CDF-89C8-074349BE538A}" dt="2020-06-08T07:07:12.849" v="0"/>
            <ac:spMkLst>
              <pc:docMk/>
              <pc:sldMasterMk cId="568600796" sldId="2147483830"/>
              <pc:sldLayoutMk cId="2816037805" sldId="2147483834"/>
              <ac:spMk id="6" creationId="{00000000-0000-0000-0000-000000000000}"/>
            </ac:spMkLst>
          </pc:spChg>
        </pc:sldLayoutChg>
        <pc:sldLayoutChg chg="modSp">
          <pc:chgData name="Ingo Eble" userId="dc6b98cfe372dfb1" providerId="LiveId" clId="{EB37FE78-D998-4CDF-89C8-074349BE538A}" dt="2020-06-08T07:07:12.849" v="0"/>
          <pc:sldLayoutMkLst>
            <pc:docMk/>
            <pc:sldMasterMk cId="568600796" sldId="2147483830"/>
            <pc:sldLayoutMk cId="3623970375" sldId="2147483835"/>
          </pc:sldLayoutMkLst>
          <pc:spChg chg="mod">
            <ac:chgData name="Ingo Eble" userId="dc6b98cfe372dfb1" providerId="LiveId" clId="{EB37FE78-D998-4CDF-89C8-074349BE538A}" dt="2020-06-08T07:07:12.849" v="0"/>
            <ac:spMkLst>
              <pc:docMk/>
              <pc:sldMasterMk cId="568600796" sldId="2147483830"/>
              <pc:sldLayoutMk cId="3623970375" sldId="2147483835"/>
              <ac:spMk id="8" creationId="{00000000-0000-0000-0000-000000000000}"/>
            </ac:spMkLst>
          </pc:spChg>
        </pc:sldLayoutChg>
        <pc:sldLayoutChg chg="modSp">
          <pc:chgData name="Ingo Eble" userId="dc6b98cfe372dfb1" providerId="LiveId" clId="{EB37FE78-D998-4CDF-89C8-074349BE538A}" dt="2020-06-08T07:07:12.849" v="0"/>
          <pc:sldLayoutMkLst>
            <pc:docMk/>
            <pc:sldMasterMk cId="568600796" sldId="2147483830"/>
            <pc:sldLayoutMk cId="168758715" sldId="2147483836"/>
          </pc:sldLayoutMkLst>
          <pc:spChg chg="mod">
            <ac:chgData name="Ingo Eble" userId="dc6b98cfe372dfb1" providerId="LiveId" clId="{EB37FE78-D998-4CDF-89C8-074349BE538A}" dt="2020-06-08T07:07:12.849" v="0"/>
            <ac:spMkLst>
              <pc:docMk/>
              <pc:sldMasterMk cId="568600796" sldId="2147483830"/>
              <pc:sldLayoutMk cId="168758715" sldId="2147483836"/>
              <ac:spMk id="4" creationId="{00000000-0000-0000-0000-000000000000}"/>
            </ac:spMkLst>
          </pc:spChg>
        </pc:sldLayoutChg>
        <pc:sldLayoutChg chg="modSp">
          <pc:chgData name="Ingo Eble" userId="dc6b98cfe372dfb1" providerId="LiveId" clId="{EB37FE78-D998-4CDF-89C8-074349BE538A}" dt="2020-06-08T07:07:12.849" v="0"/>
          <pc:sldLayoutMkLst>
            <pc:docMk/>
            <pc:sldMasterMk cId="568600796" sldId="2147483830"/>
            <pc:sldLayoutMk cId="3468293286" sldId="2147483837"/>
          </pc:sldLayoutMkLst>
          <pc:spChg chg="mod">
            <ac:chgData name="Ingo Eble" userId="dc6b98cfe372dfb1" providerId="LiveId" clId="{EB37FE78-D998-4CDF-89C8-074349BE538A}" dt="2020-06-08T07:07:12.849" v="0"/>
            <ac:spMkLst>
              <pc:docMk/>
              <pc:sldMasterMk cId="568600796" sldId="2147483830"/>
              <pc:sldLayoutMk cId="3468293286" sldId="2147483837"/>
              <ac:spMk id="3" creationId="{00000000-0000-0000-0000-000000000000}"/>
            </ac:spMkLst>
          </pc:spChg>
        </pc:sldLayoutChg>
        <pc:sldLayoutChg chg="modSp">
          <pc:chgData name="Ingo Eble" userId="dc6b98cfe372dfb1" providerId="LiveId" clId="{EB37FE78-D998-4CDF-89C8-074349BE538A}" dt="2020-06-08T07:07:12.849" v="0"/>
          <pc:sldLayoutMkLst>
            <pc:docMk/>
            <pc:sldMasterMk cId="568600796" sldId="2147483830"/>
            <pc:sldLayoutMk cId="3274664979" sldId="2147483838"/>
          </pc:sldLayoutMkLst>
          <pc:spChg chg="mod">
            <ac:chgData name="Ingo Eble" userId="dc6b98cfe372dfb1" providerId="LiveId" clId="{EB37FE78-D998-4CDF-89C8-074349BE538A}" dt="2020-06-08T07:07:12.849" v="0"/>
            <ac:spMkLst>
              <pc:docMk/>
              <pc:sldMasterMk cId="568600796" sldId="2147483830"/>
              <pc:sldLayoutMk cId="3274664979" sldId="2147483838"/>
              <ac:spMk id="6" creationId="{00000000-0000-0000-0000-000000000000}"/>
            </ac:spMkLst>
          </pc:spChg>
        </pc:sldLayoutChg>
        <pc:sldLayoutChg chg="modSp">
          <pc:chgData name="Ingo Eble" userId="dc6b98cfe372dfb1" providerId="LiveId" clId="{EB37FE78-D998-4CDF-89C8-074349BE538A}" dt="2020-06-08T07:07:12.849" v="0"/>
          <pc:sldLayoutMkLst>
            <pc:docMk/>
            <pc:sldMasterMk cId="568600796" sldId="2147483830"/>
            <pc:sldLayoutMk cId="823241844" sldId="2147483839"/>
          </pc:sldLayoutMkLst>
          <pc:spChg chg="mod">
            <ac:chgData name="Ingo Eble" userId="dc6b98cfe372dfb1" providerId="LiveId" clId="{EB37FE78-D998-4CDF-89C8-074349BE538A}" dt="2020-06-08T07:07:12.849" v="0"/>
            <ac:spMkLst>
              <pc:docMk/>
              <pc:sldMasterMk cId="568600796" sldId="2147483830"/>
              <pc:sldLayoutMk cId="823241844" sldId="2147483839"/>
              <ac:spMk id="6" creationId="{00000000-0000-0000-0000-000000000000}"/>
            </ac:spMkLst>
          </pc:spChg>
        </pc:sldLayoutChg>
        <pc:sldLayoutChg chg="modSp">
          <pc:chgData name="Ingo Eble" userId="dc6b98cfe372dfb1" providerId="LiveId" clId="{EB37FE78-D998-4CDF-89C8-074349BE538A}" dt="2020-06-08T07:07:12.849" v="0"/>
          <pc:sldLayoutMkLst>
            <pc:docMk/>
            <pc:sldMasterMk cId="568600796" sldId="2147483830"/>
            <pc:sldLayoutMk cId="1784859903" sldId="2147483840"/>
          </pc:sldLayoutMkLst>
          <pc:spChg chg="mod">
            <ac:chgData name="Ingo Eble" userId="dc6b98cfe372dfb1" providerId="LiveId" clId="{EB37FE78-D998-4CDF-89C8-074349BE538A}" dt="2020-06-08T07:07:12.849" v="0"/>
            <ac:spMkLst>
              <pc:docMk/>
              <pc:sldMasterMk cId="568600796" sldId="2147483830"/>
              <pc:sldLayoutMk cId="1784859903" sldId="2147483840"/>
              <ac:spMk id="5" creationId="{00000000-0000-0000-0000-000000000000}"/>
            </ac:spMkLst>
          </pc:spChg>
        </pc:sldLayoutChg>
        <pc:sldLayoutChg chg="modSp">
          <pc:chgData name="Ingo Eble" userId="dc6b98cfe372dfb1" providerId="LiveId" clId="{EB37FE78-D998-4CDF-89C8-074349BE538A}" dt="2020-06-08T07:07:12.849" v="0"/>
          <pc:sldLayoutMkLst>
            <pc:docMk/>
            <pc:sldMasterMk cId="568600796" sldId="2147483830"/>
            <pc:sldLayoutMk cId="3618929642" sldId="2147483841"/>
          </pc:sldLayoutMkLst>
          <pc:spChg chg="mod">
            <ac:chgData name="Ingo Eble" userId="dc6b98cfe372dfb1" providerId="LiveId" clId="{EB37FE78-D998-4CDF-89C8-074349BE538A}" dt="2020-06-08T07:07:12.849" v="0"/>
            <ac:spMkLst>
              <pc:docMk/>
              <pc:sldMasterMk cId="568600796" sldId="2147483830"/>
              <pc:sldLayoutMk cId="3618929642" sldId="2147483841"/>
              <ac:spMk id="5" creationId="{00000000-0000-0000-0000-000000000000}"/>
            </ac:spMkLst>
          </pc:spChg>
        </pc:sldLayoutChg>
      </pc:sldMasterChg>
    </pc:docChg>
  </pc:docChgLst>
  <pc:docChgLst>
    <pc:chgData name="Ingo Eble" userId="dc6b98cfe372dfb1" providerId="LiveId" clId="{0A84ECE1-38D9-4E28-8A2A-8B859E5BD8C8}"/>
    <pc:docChg chg="modSld modMainMaster">
      <pc:chgData name="Ingo Eble" userId="dc6b98cfe372dfb1" providerId="LiveId" clId="{0A84ECE1-38D9-4E28-8A2A-8B859E5BD8C8}" dt="2020-03-28T20:18:36.250" v="1"/>
      <pc:docMkLst>
        <pc:docMk/>
      </pc:docMkLst>
      <pc:sldChg chg="modSp">
        <pc:chgData name="Ingo Eble" userId="dc6b98cfe372dfb1" providerId="LiveId" clId="{0A84ECE1-38D9-4E28-8A2A-8B859E5BD8C8}" dt="2020-03-28T20:16:26.648" v="0"/>
        <pc:sldMkLst>
          <pc:docMk/>
          <pc:sldMk cId="0" sldId="256"/>
        </pc:sldMkLst>
        <pc:spChg chg="mod">
          <ac:chgData name="Ingo Eble" userId="dc6b98cfe372dfb1" providerId="LiveId" clId="{0A84ECE1-38D9-4E28-8A2A-8B859E5BD8C8}" dt="2020-03-28T20:16:26.648" v="0"/>
          <ac:spMkLst>
            <pc:docMk/>
            <pc:sldMk cId="0" sldId="256"/>
            <ac:spMk id="2051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661091420" sldId="273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661091420" sldId="273"/>
            <ac:spMk id="8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661091420" sldId="273"/>
            <ac:spMk id="9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152369716" sldId="279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152369716" sldId="279"/>
            <ac:spMk id="19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152369716" sldId="279"/>
            <ac:spMk id="20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936449237" sldId="378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936449237" sldId="378"/>
            <ac:spMk id="8196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936449237" sldId="378"/>
            <ac:spMk id="8197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204189738" sldId="389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204189738" sldId="389"/>
            <ac:spMk id="8196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204189738" sldId="389"/>
            <ac:spMk id="8197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919484600" sldId="470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919484600" sldId="470"/>
            <ac:spMk id="3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919484600" sldId="470"/>
            <ac:spMk id="4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045411041" sldId="472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045411041" sldId="472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045411041" sldId="472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841823617" sldId="473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841823617" sldId="473"/>
            <ac:spMk id="3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841823617" sldId="473"/>
            <ac:spMk id="7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1772080139" sldId="474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1772080139" sldId="474"/>
            <ac:spMk id="4100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1772080139" sldId="474"/>
            <ac:spMk id="4101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1538317484" sldId="475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1538317484" sldId="475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1538317484" sldId="475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4174794187" sldId="476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4174794187" sldId="476"/>
            <ac:spMk id="8196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4174794187" sldId="476"/>
            <ac:spMk id="8197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4197901460" sldId="477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4197901460" sldId="477"/>
            <ac:spMk id="8196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4197901460" sldId="477"/>
            <ac:spMk id="8197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423220290" sldId="478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423220290" sldId="478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423220290" sldId="478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591210905" sldId="479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591210905" sldId="479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591210905" sldId="479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4036573930" sldId="480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4036573930" sldId="480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4036573930" sldId="480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064033855" sldId="481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064033855" sldId="481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064033855" sldId="481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475831887" sldId="482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475831887" sldId="482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475831887" sldId="482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995728375" sldId="483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995728375" sldId="483"/>
            <ac:spMk id="8196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995728375" sldId="483"/>
            <ac:spMk id="8197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1371280131" sldId="484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1371280131" sldId="484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1371280131" sldId="484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4168143053" sldId="486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4168143053" sldId="486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4168143053" sldId="486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775129825" sldId="487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775129825" sldId="487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775129825" sldId="487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038460584" sldId="490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038460584" sldId="490"/>
            <ac:spMk id="11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038460584" sldId="490"/>
            <ac:spMk id="13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1207613240" sldId="491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1207613240" sldId="491"/>
            <ac:spMk id="11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1207613240" sldId="491"/>
            <ac:spMk id="13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1544090121" sldId="492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1544090121" sldId="492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1544090121" sldId="492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471663591" sldId="495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471663591" sldId="495"/>
            <ac:spMk id="8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471663591" sldId="495"/>
            <ac:spMk id="9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58854224" sldId="504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58854224" sldId="504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58854224" sldId="504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95659528" sldId="505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95659528" sldId="505"/>
            <ac:spMk id="10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95659528" sldId="505"/>
            <ac:spMk id="11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332364302" sldId="507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332364302" sldId="507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332364302" sldId="507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667432005" sldId="508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667432005" sldId="508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667432005" sldId="508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765743577" sldId="509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765743577" sldId="509"/>
            <ac:spMk id="8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765743577" sldId="509"/>
            <ac:spMk id="9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768996562" sldId="516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768996562" sldId="516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768996562" sldId="516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220737686" sldId="517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220737686" sldId="517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220737686" sldId="517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039594834" sldId="518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039594834" sldId="518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039594834" sldId="518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850299413" sldId="519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850299413" sldId="519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850299413" sldId="519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223807248" sldId="520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223807248" sldId="520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223807248" sldId="520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1629404427" sldId="521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1629404427" sldId="521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1629404427" sldId="521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48600797" sldId="523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48600797" sldId="523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48600797" sldId="523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1459683777" sldId="524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1459683777" sldId="524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1459683777" sldId="524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0479741" sldId="525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0479741" sldId="525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0479741" sldId="525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381496622" sldId="531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381496622" sldId="531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381496622" sldId="531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987472209" sldId="532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987472209" sldId="532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987472209" sldId="532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885327083" sldId="533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885327083" sldId="533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885327083" sldId="533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171567927" sldId="534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171567927" sldId="534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171567927" sldId="534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77965219" sldId="536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77965219" sldId="536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77965219" sldId="536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4133516600" sldId="537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4133516600" sldId="537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4133516600" sldId="537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523909386" sldId="538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523909386" sldId="538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523909386" sldId="538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656578622" sldId="539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656578622" sldId="539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656578622" sldId="539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4126444575" sldId="540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4126444575" sldId="540"/>
            <ac:spMk id="10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4126444575" sldId="540"/>
            <ac:spMk id="11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5271019" sldId="541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5271019" sldId="541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5271019" sldId="541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434391822" sldId="542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434391822" sldId="542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434391822" sldId="542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4083801517" sldId="543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4083801517" sldId="543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4083801517" sldId="543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612643688" sldId="544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612643688" sldId="544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612643688" sldId="544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759751182" sldId="545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759751182" sldId="545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759751182" sldId="545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836062895" sldId="546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836062895" sldId="546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836062895" sldId="546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4273323905" sldId="547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4273323905" sldId="547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4273323905" sldId="547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470423209" sldId="548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470423209" sldId="548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470423209" sldId="548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1661611012" sldId="549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1661611012" sldId="549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1661611012" sldId="549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010754433" sldId="550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010754433" sldId="550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010754433" sldId="550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137988374" sldId="551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137988374" sldId="551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137988374" sldId="551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154117989" sldId="552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154117989" sldId="552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154117989" sldId="552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765091137" sldId="553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765091137" sldId="553"/>
            <ac:spMk id="4100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765091137" sldId="553"/>
            <ac:spMk id="4101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613318749" sldId="554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613318749" sldId="554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613318749" sldId="554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526520060" sldId="555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526520060" sldId="555"/>
            <ac:spMk id="8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526520060" sldId="555"/>
            <ac:spMk id="9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993543457" sldId="556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993543457" sldId="556"/>
            <ac:spMk id="8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993543457" sldId="556"/>
            <ac:spMk id="9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1139171243" sldId="557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1139171243" sldId="557"/>
            <ac:spMk id="4" creationId="{43B2FE10-FE65-4393-AA5E-7FFB2063302B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1139171243" sldId="557"/>
            <ac:spMk id="5" creationId="{69D2AFE9-6CDA-4470-8499-EE61694094EC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3904502783" sldId="558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3904502783" sldId="558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3904502783" sldId="558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108292622" sldId="559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108292622" sldId="559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108292622" sldId="559"/>
            <ac:spMk id="5" creationId="{00000000-0000-0000-0000-00000000000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4085675592" sldId="560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4085675592" sldId="560"/>
            <ac:spMk id="4" creationId="{962FA60A-AC98-4281-BA05-C49436E48761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4085675592" sldId="560"/>
            <ac:spMk id="5" creationId="{1B5397B0-1833-4CAC-8A1D-5608BAB651B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020835612" sldId="561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020835612" sldId="561"/>
            <ac:spMk id="4" creationId="{962FA60A-AC98-4281-BA05-C49436E48761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020835612" sldId="561"/>
            <ac:spMk id="5" creationId="{1B5397B0-1833-4CAC-8A1D-5608BAB651B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770691070" sldId="562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770691070" sldId="562"/>
            <ac:spMk id="4" creationId="{962FA60A-AC98-4281-BA05-C49436E48761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770691070" sldId="562"/>
            <ac:spMk id="5" creationId="{1B5397B0-1833-4CAC-8A1D-5608BAB651B0}"/>
          </ac:spMkLst>
        </pc:spChg>
      </pc:sldChg>
      <pc:sldChg chg="modSp">
        <pc:chgData name="Ingo Eble" userId="dc6b98cfe372dfb1" providerId="LiveId" clId="{0A84ECE1-38D9-4E28-8A2A-8B859E5BD8C8}" dt="2020-03-28T20:18:36.250" v="1"/>
        <pc:sldMkLst>
          <pc:docMk/>
          <pc:sldMk cId="2136089254" sldId="563"/>
        </pc:sldMkLst>
        <pc:spChg chg="mod">
          <ac:chgData name="Ingo Eble" userId="dc6b98cfe372dfb1" providerId="LiveId" clId="{0A84ECE1-38D9-4E28-8A2A-8B859E5BD8C8}" dt="2020-03-28T20:18:36.250" v="1"/>
          <ac:spMkLst>
            <pc:docMk/>
            <pc:sldMk cId="2136089254" sldId="563"/>
            <ac:spMk id="4" creationId="{70B50CA6-19B7-46FE-88C1-4212024EA81C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k cId="2136089254" sldId="563"/>
            <ac:spMk id="5" creationId="{9E867C6E-A23D-40C5-98C5-22B18F0B998F}"/>
          </ac:spMkLst>
        </pc:spChg>
      </pc:sldChg>
      <pc:sldMasterChg chg="modSp modSldLayout">
        <pc:chgData name="Ingo Eble" userId="dc6b98cfe372dfb1" providerId="LiveId" clId="{0A84ECE1-38D9-4E28-8A2A-8B859E5BD8C8}" dt="2020-03-28T20:18:36.250" v="1"/>
        <pc:sldMasterMkLst>
          <pc:docMk/>
          <pc:sldMasterMk cId="568600796" sldId="2147483830"/>
        </pc:sldMasterMkLst>
        <pc:spChg chg="mod">
          <ac:chgData name="Ingo Eble" userId="dc6b98cfe372dfb1" providerId="LiveId" clId="{0A84ECE1-38D9-4E28-8A2A-8B859E5BD8C8}" dt="2020-03-28T20:18:36.250" v="1"/>
          <ac:spMkLst>
            <pc:docMk/>
            <pc:sldMasterMk cId="568600796" sldId="2147483830"/>
            <ac:spMk id="4" creationId="{00000000-0000-0000-0000-000000000000}"/>
          </ac:spMkLst>
        </pc:spChg>
        <pc:spChg chg="mod">
          <ac:chgData name="Ingo Eble" userId="dc6b98cfe372dfb1" providerId="LiveId" clId="{0A84ECE1-38D9-4E28-8A2A-8B859E5BD8C8}" dt="2020-03-28T20:16:26.648" v="0"/>
          <ac:spMkLst>
            <pc:docMk/>
            <pc:sldMasterMk cId="568600796" sldId="2147483830"/>
            <ac:spMk id="5" creationId="{00000000-0000-0000-0000-000000000000}"/>
          </ac:spMkLst>
        </pc:spChg>
        <pc:sldLayoutChg chg="modSp">
          <pc:chgData name="Ingo Eble" userId="dc6b98cfe372dfb1" providerId="LiveId" clId="{0A84ECE1-38D9-4E28-8A2A-8B859E5BD8C8}" dt="2020-03-28T20:18:36.250" v="1"/>
          <pc:sldLayoutMkLst>
            <pc:docMk/>
            <pc:sldMasterMk cId="568600796" sldId="2147483830"/>
            <pc:sldLayoutMk cId="3347619086" sldId="2147483828"/>
          </pc:sldLayoutMkLst>
          <pc:spChg chg="mod">
            <ac:chgData name="Ingo Eble" userId="dc6b98cfe372dfb1" providerId="LiveId" clId="{0A84ECE1-38D9-4E28-8A2A-8B859E5BD8C8}" dt="2020-03-28T20:18:36.250" v="1"/>
            <ac:spMkLst>
              <pc:docMk/>
              <pc:sldMasterMk cId="568600796" sldId="2147483830"/>
              <pc:sldLayoutMk cId="3347619086" sldId="2147483828"/>
              <ac:spMk id="4" creationId="{00000000-0000-0000-0000-000000000000}"/>
            </ac:spMkLst>
          </pc:spChg>
          <pc:spChg chg="mod">
            <ac:chgData name="Ingo Eble" userId="dc6b98cfe372dfb1" providerId="LiveId" clId="{0A84ECE1-38D9-4E28-8A2A-8B859E5BD8C8}" dt="2020-03-28T20:16:26.648" v="0"/>
            <ac:spMkLst>
              <pc:docMk/>
              <pc:sldMasterMk cId="568600796" sldId="2147483830"/>
              <pc:sldLayoutMk cId="3347619086" sldId="2147483828"/>
              <ac:spMk id="5" creationId="{00000000-0000-0000-0000-000000000000}"/>
            </ac:spMkLst>
          </pc:spChg>
        </pc:sldLayoutChg>
        <pc:sldLayoutChg chg="modSp">
          <pc:chgData name="Ingo Eble" userId="dc6b98cfe372dfb1" providerId="LiveId" clId="{0A84ECE1-38D9-4E28-8A2A-8B859E5BD8C8}" dt="2020-03-28T20:18:36.250" v="1"/>
          <pc:sldLayoutMkLst>
            <pc:docMk/>
            <pc:sldMasterMk cId="568600796" sldId="2147483830"/>
            <pc:sldLayoutMk cId="2843809901" sldId="2147483831"/>
          </pc:sldLayoutMkLst>
          <pc:spChg chg="mod">
            <ac:chgData name="Ingo Eble" userId="dc6b98cfe372dfb1" providerId="LiveId" clId="{0A84ECE1-38D9-4E28-8A2A-8B859E5BD8C8}" dt="2020-03-28T20:18:36.250" v="1"/>
            <ac:spMkLst>
              <pc:docMk/>
              <pc:sldMasterMk cId="568600796" sldId="2147483830"/>
              <pc:sldLayoutMk cId="2843809901" sldId="2147483831"/>
              <ac:spMk id="4" creationId="{00000000-0000-0000-0000-000000000000}"/>
            </ac:spMkLst>
          </pc:spChg>
          <pc:spChg chg="mod">
            <ac:chgData name="Ingo Eble" userId="dc6b98cfe372dfb1" providerId="LiveId" clId="{0A84ECE1-38D9-4E28-8A2A-8B859E5BD8C8}" dt="2020-03-28T20:16:26.648" v="0"/>
            <ac:spMkLst>
              <pc:docMk/>
              <pc:sldMasterMk cId="568600796" sldId="2147483830"/>
              <pc:sldLayoutMk cId="2843809901" sldId="2147483831"/>
              <ac:spMk id="5" creationId="{00000000-0000-0000-0000-000000000000}"/>
            </ac:spMkLst>
          </pc:spChg>
        </pc:sldLayoutChg>
        <pc:sldLayoutChg chg="modSp">
          <pc:chgData name="Ingo Eble" userId="dc6b98cfe372dfb1" providerId="LiveId" clId="{0A84ECE1-38D9-4E28-8A2A-8B859E5BD8C8}" dt="2020-03-28T20:18:36.250" v="1"/>
          <pc:sldLayoutMkLst>
            <pc:docMk/>
            <pc:sldMasterMk cId="568600796" sldId="2147483830"/>
            <pc:sldLayoutMk cId="1032863163" sldId="2147483832"/>
          </pc:sldLayoutMkLst>
          <pc:spChg chg="mod">
            <ac:chgData name="Ingo Eble" userId="dc6b98cfe372dfb1" providerId="LiveId" clId="{0A84ECE1-38D9-4E28-8A2A-8B859E5BD8C8}" dt="2020-03-28T20:18:36.250" v="1"/>
            <ac:spMkLst>
              <pc:docMk/>
              <pc:sldMasterMk cId="568600796" sldId="2147483830"/>
              <pc:sldLayoutMk cId="1032863163" sldId="2147483832"/>
              <ac:spMk id="4" creationId="{00000000-0000-0000-0000-000000000000}"/>
            </ac:spMkLst>
          </pc:spChg>
          <pc:spChg chg="mod">
            <ac:chgData name="Ingo Eble" userId="dc6b98cfe372dfb1" providerId="LiveId" clId="{0A84ECE1-38D9-4E28-8A2A-8B859E5BD8C8}" dt="2020-03-28T20:16:26.648" v="0"/>
            <ac:spMkLst>
              <pc:docMk/>
              <pc:sldMasterMk cId="568600796" sldId="2147483830"/>
              <pc:sldLayoutMk cId="1032863163" sldId="2147483832"/>
              <ac:spMk id="5" creationId="{00000000-0000-0000-0000-000000000000}"/>
            </ac:spMkLst>
          </pc:spChg>
        </pc:sldLayoutChg>
        <pc:sldLayoutChg chg="modSp">
          <pc:chgData name="Ingo Eble" userId="dc6b98cfe372dfb1" providerId="LiveId" clId="{0A84ECE1-38D9-4E28-8A2A-8B859E5BD8C8}" dt="2020-03-28T20:18:36.250" v="1"/>
          <pc:sldLayoutMkLst>
            <pc:docMk/>
            <pc:sldMasterMk cId="568600796" sldId="2147483830"/>
            <pc:sldLayoutMk cId="2173942680" sldId="2147483833"/>
          </pc:sldLayoutMkLst>
          <pc:spChg chg="mod">
            <ac:chgData name="Ingo Eble" userId="dc6b98cfe372dfb1" providerId="LiveId" clId="{0A84ECE1-38D9-4E28-8A2A-8B859E5BD8C8}" dt="2020-03-28T20:18:36.250" v="1"/>
            <ac:spMkLst>
              <pc:docMk/>
              <pc:sldMasterMk cId="568600796" sldId="2147483830"/>
              <pc:sldLayoutMk cId="2173942680" sldId="2147483833"/>
              <ac:spMk id="4" creationId="{00000000-0000-0000-0000-000000000000}"/>
            </ac:spMkLst>
          </pc:spChg>
          <pc:spChg chg="mod">
            <ac:chgData name="Ingo Eble" userId="dc6b98cfe372dfb1" providerId="LiveId" clId="{0A84ECE1-38D9-4E28-8A2A-8B859E5BD8C8}" dt="2020-03-28T20:16:26.648" v="0"/>
            <ac:spMkLst>
              <pc:docMk/>
              <pc:sldMasterMk cId="568600796" sldId="2147483830"/>
              <pc:sldLayoutMk cId="2173942680" sldId="2147483833"/>
              <ac:spMk id="5" creationId="{00000000-0000-0000-0000-000000000000}"/>
            </ac:spMkLst>
          </pc:spChg>
        </pc:sldLayoutChg>
        <pc:sldLayoutChg chg="modSp">
          <pc:chgData name="Ingo Eble" userId="dc6b98cfe372dfb1" providerId="LiveId" clId="{0A84ECE1-38D9-4E28-8A2A-8B859E5BD8C8}" dt="2020-03-28T20:18:36.250" v="1"/>
          <pc:sldLayoutMkLst>
            <pc:docMk/>
            <pc:sldMasterMk cId="568600796" sldId="2147483830"/>
            <pc:sldLayoutMk cId="2816037805" sldId="2147483834"/>
          </pc:sldLayoutMkLst>
          <pc:spChg chg="mod">
            <ac:chgData name="Ingo Eble" userId="dc6b98cfe372dfb1" providerId="LiveId" clId="{0A84ECE1-38D9-4E28-8A2A-8B859E5BD8C8}" dt="2020-03-28T20:18:36.250" v="1"/>
            <ac:spMkLst>
              <pc:docMk/>
              <pc:sldMasterMk cId="568600796" sldId="2147483830"/>
              <pc:sldLayoutMk cId="2816037805" sldId="2147483834"/>
              <ac:spMk id="5" creationId="{00000000-0000-0000-0000-000000000000}"/>
            </ac:spMkLst>
          </pc:spChg>
          <pc:spChg chg="mod">
            <ac:chgData name="Ingo Eble" userId="dc6b98cfe372dfb1" providerId="LiveId" clId="{0A84ECE1-38D9-4E28-8A2A-8B859E5BD8C8}" dt="2020-03-28T20:16:26.648" v="0"/>
            <ac:spMkLst>
              <pc:docMk/>
              <pc:sldMasterMk cId="568600796" sldId="2147483830"/>
              <pc:sldLayoutMk cId="2816037805" sldId="2147483834"/>
              <ac:spMk id="6" creationId="{00000000-0000-0000-0000-000000000000}"/>
            </ac:spMkLst>
          </pc:spChg>
        </pc:sldLayoutChg>
        <pc:sldLayoutChg chg="modSp">
          <pc:chgData name="Ingo Eble" userId="dc6b98cfe372dfb1" providerId="LiveId" clId="{0A84ECE1-38D9-4E28-8A2A-8B859E5BD8C8}" dt="2020-03-28T20:18:36.250" v="1"/>
          <pc:sldLayoutMkLst>
            <pc:docMk/>
            <pc:sldMasterMk cId="568600796" sldId="2147483830"/>
            <pc:sldLayoutMk cId="3623970375" sldId="2147483835"/>
          </pc:sldLayoutMkLst>
          <pc:spChg chg="mod">
            <ac:chgData name="Ingo Eble" userId="dc6b98cfe372dfb1" providerId="LiveId" clId="{0A84ECE1-38D9-4E28-8A2A-8B859E5BD8C8}" dt="2020-03-28T20:18:36.250" v="1"/>
            <ac:spMkLst>
              <pc:docMk/>
              <pc:sldMasterMk cId="568600796" sldId="2147483830"/>
              <pc:sldLayoutMk cId="3623970375" sldId="2147483835"/>
              <ac:spMk id="7" creationId="{00000000-0000-0000-0000-000000000000}"/>
            </ac:spMkLst>
          </pc:spChg>
          <pc:spChg chg="mod">
            <ac:chgData name="Ingo Eble" userId="dc6b98cfe372dfb1" providerId="LiveId" clId="{0A84ECE1-38D9-4E28-8A2A-8B859E5BD8C8}" dt="2020-03-28T20:16:26.648" v="0"/>
            <ac:spMkLst>
              <pc:docMk/>
              <pc:sldMasterMk cId="568600796" sldId="2147483830"/>
              <pc:sldLayoutMk cId="3623970375" sldId="2147483835"/>
              <ac:spMk id="8" creationId="{00000000-0000-0000-0000-000000000000}"/>
            </ac:spMkLst>
          </pc:spChg>
        </pc:sldLayoutChg>
        <pc:sldLayoutChg chg="modSp">
          <pc:chgData name="Ingo Eble" userId="dc6b98cfe372dfb1" providerId="LiveId" clId="{0A84ECE1-38D9-4E28-8A2A-8B859E5BD8C8}" dt="2020-03-28T20:18:36.250" v="1"/>
          <pc:sldLayoutMkLst>
            <pc:docMk/>
            <pc:sldMasterMk cId="568600796" sldId="2147483830"/>
            <pc:sldLayoutMk cId="168758715" sldId="2147483836"/>
          </pc:sldLayoutMkLst>
          <pc:spChg chg="mod">
            <ac:chgData name="Ingo Eble" userId="dc6b98cfe372dfb1" providerId="LiveId" clId="{0A84ECE1-38D9-4E28-8A2A-8B859E5BD8C8}" dt="2020-03-28T20:18:36.250" v="1"/>
            <ac:spMkLst>
              <pc:docMk/>
              <pc:sldMasterMk cId="568600796" sldId="2147483830"/>
              <pc:sldLayoutMk cId="168758715" sldId="2147483836"/>
              <ac:spMk id="3" creationId="{00000000-0000-0000-0000-000000000000}"/>
            </ac:spMkLst>
          </pc:spChg>
          <pc:spChg chg="mod">
            <ac:chgData name="Ingo Eble" userId="dc6b98cfe372dfb1" providerId="LiveId" clId="{0A84ECE1-38D9-4E28-8A2A-8B859E5BD8C8}" dt="2020-03-28T20:16:26.648" v="0"/>
            <ac:spMkLst>
              <pc:docMk/>
              <pc:sldMasterMk cId="568600796" sldId="2147483830"/>
              <pc:sldLayoutMk cId="168758715" sldId="2147483836"/>
              <ac:spMk id="4" creationId="{00000000-0000-0000-0000-000000000000}"/>
            </ac:spMkLst>
          </pc:spChg>
        </pc:sldLayoutChg>
        <pc:sldLayoutChg chg="modSp">
          <pc:chgData name="Ingo Eble" userId="dc6b98cfe372dfb1" providerId="LiveId" clId="{0A84ECE1-38D9-4E28-8A2A-8B859E5BD8C8}" dt="2020-03-28T20:18:36.250" v="1"/>
          <pc:sldLayoutMkLst>
            <pc:docMk/>
            <pc:sldMasterMk cId="568600796" sldId="2147483830"/>
            <pc:sldLayoutMk cId="3468293286" sldId="2147483837"/>
          </pc:sldLayoutMkLst>
          <pc:spChg chg="mod">
            <ac:chgData name="Ingo Eble" userId="dc6b98cfe372dfb1" providerId="LiveId" clId="{0A84ECE1-38D9-4E28-8A2A-8B859E5BD8C8}" dt="2020-03-28T20:18:36.250" v="1"/>
            <ac:spMkLst>
              <pc:docMk/>
              <pc:sldMasterMk cId="568600796" sldId="2147483830"/>
              <pc:sldLayoutMk cId="3468293286" sldId="2147483837"/>
              <ac:spMk id="2" creationId="{00000000-0000-0000-0000-000000000000}"/>
            </ac:spMkLst>
          </pc:spChg>
          <pc:spChg chg="mod">
            <ac:chgData name="Ingo Eble" userId="dc6b98cfe372dfb1" providerId="LiveId" clId="{0A84ECE1-38D9-4E28-8A2A-8B859E5BD8C8}" dt="2020-03-28T20:16:26.648" v="0"/>
            <ac:spMkLst>
              <pc:docMk/>
              <pc:sldMasterMk cId="568600796" sldId="2147483830"/>
              <pc:sldLayoutMk cId="3468293286" sldId="2147483837"/>
              <ac:spMk id="3" creationId="{00000000-0000-0000-0000-000000000000}"/>
            </ac:spMkLst>
          </pc:spChg>
        </pc:sldLayoutChg>
        <pc:sldLayoutChg chg="modSp">
          <pc:chgData name="Ingo Eble" userId="dc6b98cfe372dfb1" providerId="LiveId" clId="{0A84ECE1-38D9-4E28-8A2A-8B859E5BD8C8}" dt="2020-03-28T20:18:36.250" v="1"/>
          <pc:sldLayoutMkLst>
            <pc:docMk/>
            <pc:sldMasterMk cId="568600796" sldId="2147483830"/>
            <pc:sldLayoutMk cId="3274664979" sldId="2147483838"/>
          </pc:sldLayoutMkLst>
          <pc:spChg chg="mod">
            <ac:chgData name="Ingo Eble" userId="dc6b98cfe372dfb1" providerId="LiveId" clId="{0A84ECE1-38D9-4E28-8A2A-8B859E5BD8C8}" dt="2020-03-28T20:18:36.250" v="1"/>
            <ac:spMkLst>
              <pc:docMk/>
              <pc:sldMasterMk cId="568600796" sldId="2147483830"/>
              <pc:sldLayoutMk cId="3274664979" sldId="2147483838"/>
              <ac:spMk id="5" creationId="{00000000-0000-0000-0000-000000000000}"/>
            </ac:spMkLst>
          </pc:spChg>
          <pc:spChg chg="mod">
            <ac:chgData name="Ingo Eble" userId="dc6b98cfe372dfb1" providerId="LiveId" clId="{0A84ECE1-38D9-4E28-8A2A-8B859E5BD8C8}" dt="2020-03-28T20:16:26.648" v="0"/>
            <ac:spMkLst>
              <pc:docMk/>
              <pc:sldMasterMk cId="568600796" sldId="2147483830"/>
              <pc:sldLayoutMk cId="3274664979" sldId="2147483838"/>
              <ac:spMk id="6" creationId="{00000000-0000-0000-0000-000000000000}"/>
            </ac:spMkLst>
          </pc:spChg>
        </pc:sldLayoutChg>
        <pc:sldLayoutChg chg="modSp">
          <pc:chgData name="Ingo Eble" userId="dc6b98cfe372dfb1" providerId="LiveId" clId="{0A84ECE1-38D9-4E28-8A2A-8B859E5BD8C8}" dt="2020-03-28T20:18:36.250" v="1"/>
          <pc:sldLayoutMkLst>
            <pc:docMk/>
            <pc:sldMasterMk cId="568600796" sldId="2147483830"/>
            <pc:sldLayoutMk cId="823241844" sldId="2147483839"/>
          </pc:sldLayoutMkLst>
          <pc:spChg chg="mod">
            <ac:chgData name="Ingo Eble" userId="dc6b98cfe372dfb1" providerId="LiveId" clId="{0A84ECE1-38D9-4E28-8A2A-8B859E5BD8C8}" dt="2020-03-28T20:18:36.250" v="1"/>
            <ac:spMkLst>
              <pc:docMk/>
              <pc:sldMasterMk cId="568600796" sldId="2147483830"/>
              <pc:sldLayoutMk cId="823241844" sldId="2147483839"/>
              <ac:spMk id="5" creationId="{00000000-0000-0000-0000-000000000000}"/>
            </ac:spMkLst>
          </pc:spChg>
          <pc:spChg chg="mod">
            <ac:chgData name="Ingo Eble" userId="dc6b98cfe372dfb1" providerId="LiveId" clId="{0A84ECE1-38D9-4E28-8A2A-8B859E5BD8C8}" dt="2020-03-28T20:16:26.648" v="0"/>
            <ac:spMkLst>
              <pc:docMk/>
              <pc:sldMasterMk cId="568600796" sldId="2147483830"/>
              <pc:sldLayoutMk cId="823241844" sldId="2147483839"/>
              <ac:spMk id="6" creationId="{00000000-0000-0000-0000-000000000000}"/>
            </ac:spMkLst>
          </pc:spChg>
        </pc:sldLayoutChg>
        <pc:sldLayoutChg chg="modSp">
          <pc:chgData name="Ingo Eble" userId="dc6b98cfe372dfb1" providerId="LiveId" clId="{0A84ECE1-38D9-4E28-8A2A-8B859E5BD8C8}" dt="2020-03-28T20:18:36.250" v="1"/>
          <pc:sldLayoutMkLst>
            <pc:docMk/>
            <pc:sldMasterMk cId="568600796" sldId="2147483830"/>
            <pc:sldLayoutMk cId="1784859903" sldId="2147483840"/>
          </pc:sldLayoutMkLst>
          <pc:spChg chg="mod">
            <ac:chgData name="Ingo Eble" userId="dc6b98cfe372dfb1" providerId="LiveId" clId="{0A84ECE1-38D9-4E28-8A2A-8B859E5BD8C8}" dt="2020-03-28T20:18:36.250" v="1"/>
            <ac:spMkLst>
              <pc:docMk/>
              <pc:sldMasterMk cId="568600796" sldId="2147483830"/>
              <pc:sldLayoutMk cId="1784859903" sldId="2147483840"/>
              <ac:spMk id="4" creationId="{00000000-0000-0000-0000-000000000000}"/>
            </ac:spMkLst>
          </pc:spChg>
          <pc:spChg chg="mod">
            <ac:chgData name="Ingo Eble" userId="dc6b98cfe372dfb1" providerId="LiveId" clId="{0A84ECE1-38D9-4E28-8A2A-8B859E5BD8C8}" dt="2020-03-28T20:16:26.648" v="0"/>
            <ac:spMkLst>
              <pc:docMk/>
              <pc:sldMasterMk cId="568600796" sldId="2147483830"/>
              <pc:sldLayoutMk cId="1784859903" sldId="2147483840"/>
              <ac:spMk id="5" creationId="{00000000-0000-0000-0000-000000000000}"/>
            </ac:spMkLst>
          </pc:spChg>
        </pc:sldLayoutChg>
        <pc:sldLayoutChg chg="modSp">
          <pc:chgData name="Ingo Eble" userId="dc6b98cfe372dfb1" providerId="LiveId" clId="{0A84ECE1-38D9-4E28-8A2A-8B859E5BD8C8}" dt="2020-03-28T20:18:36.250" v="1"/>
          <pc:sldLayoutMkLst>
            <pc:docMk/>
            <pc:sldMasterMk cId="568600796" sldId="2147483830"/>
            <pc:sldLayoutMk cId="3618929642" sldId="2147483841"/>
          </pc:sldLayoutMkLst>
          <pc:spChg chg="mod">
            <ac:chgData name="Ingo Eble" userId="dc6b98cfe372dfb1" providerId="LiveId" clId="{0A84ECE1-38D9-4E28-8A2A-8B859E5BD8C8}" dt="2020-03-28T20:18:36.250" v="1"/>
            <ac:spMkLst>
              <pc:docMk/>
              <pc:sldMasterMk cId="568600796" sldId="2147483830"/>
              <pc:sldLayoutMk cId="3618929642" sldId="2147483841"/>
              <ac:spMk id="4" creationId="{00000000-0000-0000-0000-000000000000}"/>
            </ac:spMkLst>
          </pc:spChg>
          <pc:spChg chg="mod">
            <ac:chgData name="Ingo Eble" userId="dc6b98cfe372dfb1" providerId="LiveId" clId="{0A84ECE1-38D9-4E28-8A2A-8B859E5BD8C8}" dt="2020-03-28T20:16:26.648" v="0"/>
            <ac:spMkLst>
              <pc:docMk/>
              <pc:sldMasterMk cId="568600796" sldId="2147483830"/>
              <pc:sldLayoutMk cId="3618929642" sldId="2147483841"/>
              <ac:spMk id="5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 smtClean="0"/>
            </a:lvl1pPr>
          </a:lstStyle>
          <a:p>
            <a:pPr>
              <a:defRPr/>
            </a:pPr>
            <a:fld id="{E543E27F-EF5C-4DC2-9030-9ED55E783377}" type="datetimeFigureOut">
              <a:rPr lang="de-DE"/>
              <a:pPr>
                <a:defRPr/>
              </a:pPr>
              <a:t>08.06.2020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1E1AA924-6574-47FE-95D8-FE2804316B4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9373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2150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763" indent="-309524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098" indent="-24762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337" indent="-24762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8576" indent="-24762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2357A03-870C-4831-B36E-40D6359D111A}" type="slidenum">
              <a:rPr lang="de-DE" altLang="de-DE" sz="1300"/>
              <a:pPr eaLnBrk="1" hangingPunct="1"/>
              <a:t>5</a:t>
            </a:fld>
            <a:endParaRPr lang="de-DE" altLang="de-DE" sz="13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2150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763" indent="-309524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098" indent="-24762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337" indent="-24762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8576" indent="-24762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2357A03-870C-4831-B36E-40D6359D111A}" type="slidenum">
              <a:rPr lang="de-DE" altLang="de-DE" sz="1300"/>
              <a:pPr eaLnBrk="1" hangingPunct="1"/>
              <a:t>7</a:t>
            </a:fld>
            <a:endParaRPr lang="de-DE" altLang="de-DE" sz="13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5E66-1328-42CA-9097-1EF25D483E73}" type="slidenum">
              <a:rPr lang="de-DE" smtClean="0"/>
              <a:t>38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1176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C5E66-1328-42CA-9097-1EF25D483E73}" type="slidenum">
              <a:rPr lang="de-DE" smtClean="0"/>
              <a:t>40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829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96938-9630-48D3-9FD0-88F19421B1FB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843809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1599AB-5FB2-4F4C-9E75-09AAFDDD43F4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78485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24FDC6-BF0A-49C8-BB94-E6672A8DE1C8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618929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19256" cy="4373563"/>
          </a:xfrm>
        </p:spPr>
        <p:txBody>
          <a:bodyPr>
            <a:normAutofit/>
          </a:bodyPr>
          <a:lstStyle>
            <a:lvl1pPr marL="182563" indent="-182563"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400" b="0">
                <a:latin typeface="Calibri" panose="020F0502020204030204" pitchFamily="34" charset="0"/>
              </a:defRPr>
            </a:lvl1pPr>
            <a:lvl2pPr marL="355600" indent="-173038">
              <a:spcBef>
                <a:spcPts val="0"/>
              </a:spcBef>
              <a:defRPr sz="2000">
                <a:latin typeface="Calibri" panose="020F0502020204030204" pitchFamily="34" charset="0"/>
              </a:defRPr>
            </a:lvl2pPr>
            <a:lvl3pPr marL="538163" indent="-182563">
              <a:buFont typeface="Symbol" panose="05050102010706020507" pitchFamily="18" charset="2"/>
              <a:buChar char="-"/>
              <a:defRPr sz="2000">
                <a:latin typeface="Calibri" panose="020F0502020204030204" pitchFamily="34" charset="0"/>
              </a:defRPr>
            </a:lvl3pPr>
            <a:lvl4pPr marL="720725" indent="-182563">
              <a:defRPr sz="2000">
                <a:latin typeface="Calibri" panose="020F0502020204030204" pitchFamily="34" charset="0"/>
              </a:defRPr>
            </a:lvl4pPr>
            <a:lvl5pPr marL="892175" indent="-171450">
              <a:defRPr sz="2000">
                <a:latin typeface="Calibri" panose="020F0502020204030204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/>
          <a:lstStyle>
            <a:lvl1pPr>
              <a:defRPr sz="3200" b="1">
                <a:latin typeface="Calibri" panose="020F050202020403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Datumsplatzhalter 10"/>
          <p:cNvSpPr>
            <a:spLocks noGrp="1"/>
          </p:cNvSpPr>
          <p:nvPr>
            <p:ph type="dt" sz="half" idx="10"/>
          </p:nvPr>
        </p:nvSpPr>
        <p:spPr>
          <a:xfrm>
            <a:off x="457200" y="6303963"/>
            <a:ext cx="1235075" cy="304800"/>
          </a:xfrm>
        </p:spPr>
        <p:txBody>
          <a:bodyPr anchor="ctr"/>
          <a:lstStyle>
            <a:lvl1pPr>
              <a:defRPr sz="11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11"/>
          <p:cNvSpPr>
            <a:spLocks noGrp="1"/>
          </p:cNvSpPr>
          <p:nvPr>
            <p:ph type="ftr" sz="quarter" idx="11"/>
          </p:nvPr>
        </p:nvSpPr>
        <p:spPr>
          <a:xfrm>
            <a:off x="1497013" y="6315075"/>
            <a:ext cx="6130925" cy="284163"/>
          </a:xfrm>
        </p:spPr>
        <p:txBody>
          <a:bodyPr bIns="0" anchor="ctr"/>
          <a:lstStyle>
            <a:lvl1pPr algn="ctr">
              <a:defRPr lang="de-DE" altLang="de-DE" sz="11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de-DE" dirty="0"/>
              <a:t>Erläuterungen zur Ausbildungsmatrix Version 2.23</a:t>
            </a:r>
            <a:endParaRPr dirty="0"/>
          </a:p>
        </p:txBody>
      </p:sp>
      <p:sp>
        <p:nvSpPr>
          <p:cNvPr id="6" name="Foliennummernplatzhalter 12"/>
          <p:cNvSpPr>
            <a:spLocks noGrp="1"/>
          </p:cNvSpPr>
          <p:nvPr>
            <p:ph type="sldNum" sz="quarter" idx="12"/>
          </p:nvPr>
        </p:nvSpPr>
        <p:spPr>
          <a:xfrm>
            <a:off x="7380288" y="6273800"/>
            <a:ext cx="1316037" cy="365125"/>
          </a:xfrm>
        </p:spPr>
        <p:txBody>
          <a:bodyPr bIns="0"/>
          <a:lstStyle>
            <a:lvl1pPr algn="r">
              <a:defRPr lang="de-DE" altLang="de-DE" sz="1100" smtClean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5E76EAE-8E7F-472B-B674-2BA918019042}" type="slidenum">
              <a:rPr/>
              <a:pPr>
                <a:defRPr/>
              </a:pPr>
              <a:t>‹Nr.›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761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77800" indent="-177800">
              <a:spcBef>
                <a:spcPts val="2400"/>
              </a:spcBef>
              <a:tabLst/>
              <a:defRPr sz="2400"/>
            </a:lvl1pPr>
            <a:lvl2pPr marL="450850" indent="-273050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464496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286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E67BD-B38A-419E-8063-A5D0E770C42A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17394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3E69E-4A6D-4CC5-BE32-1323094A6212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81603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38653D-6FB3-4F91-AFCE-2392D636FCFC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623970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F743C4-B499-4944-B7D1-835D1BF31E87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6875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F3B31-378E-4330-98AB-242BF0F8DD66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46829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76122-F561-4BF4-8F6C-E28AA75077A7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274664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2BA7EE-A556-4C7A-9C78-4B46F46D7E34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82324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40E963-297B-4D56-A847-2E887D8FCF96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56860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28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286000"/>
            <a:ext cx="8425184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600" b="1" dirty="0">
                <a:latin typeface="Calibri" panose="020F0502020204030204" pitchFamily="34" charset="0"/>
              </a:rPr>
              <a:t>Excel-Planungstool „Ausbildungsmatrix“ zur Unterstützung der Einsatzplanung</a:t>
            </a:r>
            <a:br>
              <a:rPr lang="de-DE" sz="3600" b="1" dirty="0">
                <a:latin typeface="Calibri" panose="020F0502020204030204" pitchFamily="34" charset="0"/>
              </a:rPr>
            </a:br>
            <a:r>
              <a:rPr lang="de-DE" sz="3600" b="1" dirty="0">
                <a:latin typeface="Calibri" panose="020F0502020204030204" pitchFamily="34" charset="0"/>
              </a:rPr>
              <a:t>in der </a:t>
            </a:r>
            <a:r>
              <a:rPr lang="de-DE" sz="36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Generalistischen Pflegeausbildung</a:t>
            </a:r>
            <a:endParaRPr lang="de-DE" altLang="de-DE" sz="3600" b="1" dirty="0">
              <a:latin typeface="Calibri" panose="020F0502020204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797425"/>
            <a:ext cx="8353176" cy="1727919"/>
          </a:xfrm>
        </p:spPr>
        <p:txBody>
          <a:bodyPr rtlCol="0">
            <a:normAutofit/>
          </a:bodyPr>
          <a:lstStyle/>
          <a:p>
            <a:pPr fontAlgn="auto">
              <a:defRPr/>
            </a:pPr>
            <a:r>
              <a:rPr lang="de-DE" altLang="de-DE" dirty="0"/>
              <a:t>Erläuterungen zur Version 2.23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200" y="1600200"/>
            <a:ext cx="5954400" cy="416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78" name="Titel 1"/>
          <p:cNvSpPr>
            <a:spLocks noGrp="1"/>
          </p:cNvSpPr>
          <p:nvPr>
            <p:ph type="title"/>
          </p:nvPr>
        </p:nvSpPr>
        <p:spPr>
          <a:xfrm>
            <a:off x="323528" y="152718"/>
            <a:ext cx="8424936" cy="1371600"/>
          </a:xfrm>
        </p:spPr>
        <p:txBody>
          <a:bodyPr>
            <a:normAutofit/>
          </a:bodyPr>
          <a:lstStyle/>
          <a:p>
            <a:r>
              <a:rPr lang="de-DE" altLang="de-DE" dirty="0"/>
              <a:t>Optimierte Verteilung in den ersten beiden Ausbildungsjahren mit dem Rotationsmodell</a:t>
            </a:r>
          </a:p>
        </p:txBody>
      </p:sp>
      <p:sp>
        <p:nvSpPr>
          <p:cNvPr id="19" name="Datumsplatzhalt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 dirty="0">
                <a:latin typeface="+mn-lt"/>
              </a:rPr>
              <a:t>28. März 2020</a:t>
            </a:r>
          </a:p>
        </p:txBody>
      </p:sp>
      <p:sp>
        <p:nvSpPr>
          <p:cNvPr id="20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 dirty="0">
                <a:latin typeface="+mn-lt"/>
              </a:rPr>
              <a:t>Erläuterungen zur Ausbildungsmatrix Version 2.23</a:t>
            </a:r>
            <a:endParaRPr sz="1200" dirty="0">
              <a:latin typeface="+mn-lt"/>
            </a:endParaRPr>
          </a:p>
        </p:txBody>
      </p:sp>
      <p:sp>
        <p:nvSpPr>
          <p:cNvPr id="13" name="Rechteck 12"/>
          <p:cNvSpPr/>
          <p:nvPr/>
        </p:nvSpPr>
        <p:spPr>
          <a:xfrm rot="20649652">
            <a:off x="1416090" y="2844524"/>
            <a:ext cx="5143983" cy="18620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15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Beispiel</a:t>
            </a:r>
          </a:p>
        </p:txBody>
      </p:sp>
      <p:sp>
        <p:nvSpPr>
          <p:cNvPr id="14" name="Rechteckige Legende 13"/>
          <p:cNvSpPr/>
          <p:nvPr/>
        </p:nvSpPr>
        <p:spPr>
          <a:xfrm>
            <a:off x="7203777" y="1988840"/>
            <a:ext cx="1728788" cy="2952328"/>
          </a:xfrm>
          <a:prstGeom prst="wedgeRectCallout">
            <a:avLst>
              <a:gd name="adj1" fmla="val -133112"/>
              <a:gd name="adj2" fmla="val 1544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600" dirty="0">
                <a:solidFill>
                  <a:schemeClr val="tx1"/>
                </a:solidFill>
              </a:rPr>
              <a:t>50% der Pflichteinsätze im zweiten und dritten allgemeinen Versorgungs-bereich werden bereits im</a:t>
            </a:r>
            <a:br>
              <a:rPr lang="de-DE" sz="1600" dirty="0">
                <a:solidFill>
                  <a:schemeClr val="tx1"/>
                </a:solidFill>
              </a:rPr>
            </a:br>
            <a:r>
              <a:rPr lang="de-DE" sz="1600" dirty="0">
                <a:solidFill>
                  <a:schemeClr val="tx1"/>
                </a:solidFill>
              </a:rPr>
              <a:t>3. Halbjahr absolviert</a:t>
            </a:r>
          </a:p>
        </p:txBody>
      </p:sp>
      <p:sp>
        <p:nvSpPr>
          <p:cNvPr id="15" name="Rechteck 14"/>
          <p:cNvSpPr/>
          <p:nvPr/>
        </p:nvSpPr>
        <p:spPr>
          <a:xfrm>
            <a:off x="1187450" y="5805488"/>
            <a:ext cx="1368425" cy="50323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200" b="1" dirty="0">
                <a:solidFill>
                  <a:schemeClr val="tx1"/>
                </a:solidFill>
              </a:rPr>
              <a:t>Stationäre Akutpflege</a:t>
            </a:r>
          </a:p>
        </p:txBody>
      </p:sp>
      <p:sp>
        <p:nvSpPr>
          <p:cNvPr id="16" name="Rechteck 15"/>
          <p:cNvSpPr/>
          <p:nvPr/>
        </p:nvSpPr>
        <p:spPr>
          <a:xfrm>
            <a:off x="2686050" y="5805488"/>
            <a:ext cx="1366838" cy="5032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200" b="1" dirty="0">
                <a:solidFill>
                  <a:schemeClr val="tx1"/>
                </a:solidFill>
              </a:rPr>
              <a:t>Stationäre Langzeitpflege</a:t>
            </a:r>
          </a:p>
        </p:txBody>
      </p:sp>
      <p:sp>
        <p:nvSpPr>
          <p:cNvPr id="17" name="Rechteck 16"/>
          <p:cNvSpPr/>
          <p:nvPr/>
        </p:nvSpPr>
        <p:spPr>
          <a:xfrm>
            <a:off x="4183063" y="5805488"/>
            <a:ext cx="1368425" cy="503237"/>
          </a:xfrm>
          <a:prstGeom prst="rect">
            <a:avLst/>
          </a:prstGeom>
          <a:solidFill>
            <a:srgbClr val="8EB4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200" b="1" dirty="0">
                <a:solidFill>
                  <a:schemeClr val="tx1"/>
                </a:solidFill>
              </a:rPr>
              <a:t>Ambulante Pflege</a:t>
            </a:r>
          </a:p>
        </p:txBody>
      </p:sp>
      <p:sp>
        <p:nvSpPr>
          <p:cNvPr id="18" name="Rechteck 17"/>
          <p:cNvSpPr/>
          <p:nvPr/>
        </p:nvSpPr>
        <p:spPr>
          <a:xfrm>
            <a:off x="5681663" y="5805488"/>
            <a:ext cx="1366837" cy="503237"/>
          </a:xfrm>
          <a:prstGeom prst="rect">
            <a:avLst/>
          </a:prstGeom>
          <a:solidFill>
            <a:srgbClr val="D9969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200" b="1" dirty="0">
                <a:solidFill>
                  <a:schemeClr val="tx1"/>
                </a:solidFill>
              </a:rPr>
              <a:t>Pädiatrische</a:t>
            </a:r>
            <a:br>
              <a:rPr lang="de-DE" sz="1200" b="1" dirty="0">
                <a:solidFill>
                  <a:schemeClr val="tx1"/>
                </a:solidFill>
              </a:rPr>
            </a:br>
            <a:r>
              <a:rPr lang="de-DE" sz="1200" b="1" dirty="0">
                <a:solidFill>
                  <a:schemeClr val="tx1"/>
                </a:solidFill>
              </a:rPr>
              <a:t>Versorgung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2369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dirty="0"/>
              <a:t>Optimierte Verteilung im dritten Ausbildungsjahr</a:t>
            </a:r>
          </a:p>
        </p:txBody>
      </p:sp>
      <p:sp>
        <p:nvSpPr>
          <p:cNvPr id="18435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de-DE" altLang="de-DE" dirty="0"/>
              <a:t>Fortschreibung des Modells für die ersten beiden Jahre mit 15 Pfaden auf das dritte Ausbildungsjahr</a:t>
            </a:r>
          </a:p>
          <a:p>
            <a:pPr>
              <a:lnSpc>
                <a:spcPct val="105000"/>
              </a:lnSpc>
            </a:pPr>
            <a:r>
              <a:rPr lang="de-DE" altLang="de-DE" dirty="0"/>
              <a:t>Rotation durch den Pflichteinsatz zur psychiatrischen Versorgung und durch die beiden Wahleinsätze im fünften Halbjahr (= erstes Halbjahr des dritten Ausbildungsjahres)</a:t>
            </a:r>
          </a:p>
          <a:p>
            <a:pPr>
              <a:lnSpc>
                <a:spcPct val="105000"/>
              </a:lnSpc>
            </a:pPr>
            <a:r>
              <a:rPr lang="de-DE" altLang="de-DE" dirty="0"/>
              <a:t>Letztes Halbjahr bleibt Vertiefungsphase vorbehalten</a:t>
            </a:r>
          </a:p>
          <a:p>
            <a:pPr lvl="1">
              <a:lnSpc>
                <a:spcPct val="105000"/>
              </a:lnSpc>
            </a:pPr>
            <a:endParaRPr lang="de-DE" altLang="de-DE" sz="2400" dirty="0"/>
          </a:p>
          <a:p>
            <a:pPr lvl="1">
              <a:lnSpc>
                <a:spcPct val="105000"/>
              </a:lnSpc>
            </a:pPr>
            <a:endParaRPr lang="de-DE" altLang="de-DE" sz="2400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 dirty="0">
                <a:latin typeface="+mn-lt"/>
              </a:rPr>
              <a:t>28. März 2020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 dirty="0">
                <a:latin typeface="+mn-lt"/>
              </a:rPr>
              <a:t>Erläuterungen zur Ausbildungsmatrix Version 2.23</a:t>
            </a:r>
            <a:endParaRPr sz="1200" dirty="0">
              <a:latin typeface="+mn-lt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6520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DE599E-1E11-4A82-9AFE-92433B73B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1901"/>
            <a:ext cx="8229600" cy="1143000"/>
          </a:xfrm>
        </p:spPr>
        <p:txBody>
          <a:bodyPr/>
          <a:lstStyle/>
          <a:p>
            <a:r>
              <a:rPr lang="de-DE" dirty="0"/>
              <a:t>Rotationsmodell für das 3. Ausbildungsjahr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B2FE10-FE65-4393-AA5E-7FFB20633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D2AFE9-6CDA-4470-8499-EE616940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5670AB-FA40-4E29-8368-E699CD1A1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659BBB8-9F40-40FB-AA70-446573BFA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564" y="1600199"/>
            <a:ext cx="4537538" cy="4525963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B6950985-4EDF-4595-B0ED-31D07B2FB1A4}"/>
              </a:ext>
            </a:extLst>
          </p:cNvPr>
          <p:cNvSpPr/>
          <p:nvPr/>
        </p:nvSpPr>
        <p:spPr>
          <a:xfrm>
            <a:off x="5867871" y="1808017"/>
            <a:ext cx="2376537" cy="8033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b="1" dirty="0">
                <a:solidFill>
                  <a:schemeClr val="tx1"/>
                </a:solidFill>
              </a:rPr>
              <a:t>Psychiatrische</a:t>
            </a:r>
            <a:br>
              <a:rPr lang="de-DE" sz="1400" b="1" dirty="0">
                <a:solidFill>
                  <a:schemeClr val="tx1"/>
                </a:solidFill>
              </a:rPr>
            </a:br>
            <a:r>
              <a:rPr lang="de-DE" sz="1400" b="1" dirty="0">
                <a:solidFill>
                  <a:schemeClr val="tx1"/>
                </a:solidFill>
              </a:rPr>
              <a:t>Versorgung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86CBC43-1477-4F9B-8D62-5438D4D1D769}"/>
              </a:ext>
            </a:extLst>
          </p:cNvPr>
          <p:cNvSpPr/>
          <p:nvPr/>
        </p:nvSpPr>
        <p:spPr>
          <a:xfrm>
            <a:off x="5867870" y="2896651"/>
            <a:ext cx="2376537" cy="80335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b="1" dirty="0">
                <a:solidFill>
                  <a:schemeClr val="bg1"/>
                </a:solidFill>
              </a:rPr>
              <a:t>Wahleinsatz 1</a:t>
            </a:r>
          </a:p>
          <a:p>
            <a:pPr algn="ctr">
              <a:defRPr/>
            </a:pPr>
            <a:r>
              <a:rPr lang="de-DE" sz="1400" b="1" dirty="0">
                <a:solidFill>
                  <a:schemeClr val="bg1"/>
                </a:solidFill>
              </a:rPr>
              <a:t>(weitere Einsatz)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BD2EEE1-B5DD-43C0-B27E-F1A26905F99C}"/>
              </a:ext>
            </a:extLst>
          </p:cNvPr>
          <p:cNvSpPr/>
          <p:nvPr/>
        </p:nvSpPr>
        <p:spPr>
          <a:xfrm>
            <a:off x="5887584" y="3985285"/>
            <a:ext cx="2356824" cy="80335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b="1" dirty="0">
                <a:solidFill>
                  <a:schemeClr val="bg1"/>
                </a:solidFill>
              </a:rPr>
              <a:t>Wahleinsatz 2</a:t>
            </a:r>
            <a:br>
              <a:rPr lang="de-DE" sz="1400" b="1" dirty="0">
                <a:solidFill>
                  <a:schemeClr val="bg1"/>
                </a:solidFill>
              </a:rPr>
            </a:br>
            <a:r>
              <a:rPr lang="de-DE" sz="1400" b="1" dirty="0">
                <a:solidFill>
                  <a:schemeClr val="bg1"/>
                </a:solidFill>
              </a:rPr>
              <a:t>(im Versorgungsbereich des Vertiefungseinsatzes)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B0F8CF3-5C2B-4256-9029-72CE348E2FB4}"/>
              </a:ext>
            </a:extLst>
          </p:cNvPr>
          <p:cNvSpPr/>
          <p:nvPr/>
        </p:nvSpPr>
        <p:spPr>
          <a:xfrm>
            <a:off x="5867871" y="5073920"/>
            <a:ext cx="2376536" cy="803351"/>
          </a:xfrm>
          <a:prstGeom prst="rect">
            <a:avLst/>
          </a:prstGeom>
          <a:solidFill>
            <a:srgbClr val="B1A0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b="1" dirty="0">
                <a:solidFill>
                  <a:schemeClr val="tx1"/>
                </a:solidFill>
              </a:rPr>
              <a:t>Vertiefungseinsatz</a:t>
            </a:r>
          </a:p>
        </p:txBody>
      </p:sp>
    </p:spTree>
    <p:extLst>
      <p:ext uri="{BB962C8B-B14F-4D97-AF65-F5344CB8AC3E}">
        <p14:creationId xmlns:p14="http://schemas.microsoft.com/office/powerpoint/2010/main" val="1139171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Bedingungen für eine optimale Allokation der Praxiseinsätze mit dem Rotationsmodell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Soweit möglich gleichmäßige Verteilung aller Auszubildenden auf alle 15 Pfade (1a bis 3e)</a:t>
            </a:r>
          </a:p>
          <a:p>
            <a:r>
              <a:rPr lang="de-DE" dirty="0"/>
              <a:t>Ebenso gleichmäßige Verteilung aller Auszubildenden auf die 3 Hauptpfade (1, 2 und 3)</a:t>
            </a:r>
          </a:p>
          <a:p>
            <a:r>
              <a:rPr lang="de-DE" u="sng" dirty="0"/>
              <a:t>Alle</a:t>
            </a:r>
            <a:r>
              <a:rPr lang="de-DE" dirty="0"/>
              <a:t> an der Ausbildung Beteiligte (Träger der praktischen Ausbildung, weitere Einrichtungen, Pflegeschulen) folgen einem gemeinsam abgestimmten Verfahren</a:t>
            </a:r>
          </a:p>
          <a:p>
            <a:r>
              <a:rPr lang="de-DE" dirty="0"/>
              <a:t>Konkurrierende Anliegen werden </a:t>
            </a:r>
            <a:r>
              <a:rPr lang="de-DE" u="sng" dirty="0"/>
              <a:t>gemeinsam</a:t>
            </a:r>
            <a:r>
              <a:rPr lang="de-DE" dirty="0"/>
              <a:t> bearbeitet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8317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467544" y="2209138"/>
            <a:ext cx="7992888" cy="57179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/>
              <a:t>Gliederung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Rotationsmodell als Basis für die Einsatzplanung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/>
              <a:t>Funktionen des Planungstools „Ausbildungsmatrix“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Erfassen der an der Ausbildung beteiligten Einrichtungen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Hinterlegen und Anpassen der Basisplanung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Individuelle Einsatzplanung für Auszubildende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Bedarf und verfügbare Kapazitäten an Praxiseinsatzstellen</a:t>
            </a:r>
          </a:p>
        </p:txBody>
      </p:sp>
      <p:sp>
        <p:nvSpPr>
          <p:cNvPr id="8196" name="Datumsplatzhalt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 dirty="0">
                <a:latin typeface="+mn-lt"/>
              </a:rPr>
              <a:t>28. März 2020</a:t>
            </a:r>
          </a:p>
        </p:txBody>
      </p:sp>
      <p:sp>
        <p:nvSpPr>
          <p:cNvPr id="8197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 dirty="0">
                <a:latin typeface="+mn-lt"/>
              </a:rPr>
              <a:t>Erläuterungen zur Ausbildungsmatrix Version 2.23</a:t>
            </a:r>
            <a:endParaRPr sz="1200" dirty="0">
              <a:latin typeface="+mn-lt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4794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dirty="0"/>
              <a:t>Abbildung des Rotationsmodells in einem excel-basierten Planungstool („Ausbildungsmatrix“)</a:t>
            </a:r>
          </a:p>
        </p:txBody>
      </p:sp>
      <p:sp>
        <p:nvSpPr>
          <p:cNvPr id="26627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de-DE" altLang="de-DE" dirty="0"/>
              <a:t>Rotationsmodell in beispielhafte „Basisplanungen“ überführt</a:t>
            </a:r>
          </a:p>
          <a:p>
            <a:pPr>
              <a:spcBef>
                <a:spcPts val="1800"/>
              </a:spcBef>
            </a:pPr>
            <a:r>
              <a:rPr lang="de-DE" altLang="de-DE" dirty="0"/>
              <a:t>Beschulung block- oder tageweise unter Berücksichtigung von Schulferien planbar</a:t>
            </a:r>
          </a:p>
          <a:p>
            <a:pPr>
              <a:spcBef>
                <a:spcPts val="1800"/>
              </a:spcBef>
            </a:pPr>
            <a:r>
              <a:rPr lang="de-DE" altLang="de-DE" dirty="0"/>
              <a:t>Zuordnung der Auszubildenden zu einem Pfad der Basisplanung;</a:t>
            </a:r>
            <a:br>
              <a:rPr lang="de-DE" altLang="de-DE" dirty="0"/>
            </a:br>
            <a:r>
              <a:rPr lang="de-DE" altLang="de-DE" dirty="0"/>
              <a:t>individuelle Anpassung sowie Urlaubsplanung möglich</a:t>
            </a:r>
          </a:p>
          <a:p>
            <a:pPr>
              <a:spcBef>
                <a:spcPts val="1800"/>
              </a:spcBef>
            </a:pPr>
            <a:r>
              <a:rPr lang="de-DE" altLang="de-DE" dirty="0"/>
              <a:t>Individuelle Überwachung der Mindeststunden pro Pflichteinsatz</a:t>
            </a:r>
          </a:p>
          <a:p>
            <a:pPr>
              <a:spcBef>
                <a:spcPts val="1800"/>
              </a:spcBef>
            </a:pPr>
            <a:r>
              <a:rPr lang="de-DE" altLang="de-DE" dirty="0"/>
              <a:t>Zuordnung von konkreten Einrichtungen zu jedem Praxiseinsatz</a:t>
            </a:r>
          </a:p>
          <a:p>
            <a:pPr>
              <a:spcBef>
                <a:spcPts val="1800"/>
              </a:spcBef>
            </a:pPr>
            <a:r>
              <a:rPr lang="de-DE" altLang="de-DE" dirty="0"/>
              <a:t>Auslastung der Praxiseinsatzstellen kann für jede Woche pro Einrichtung sowie Versorgungsbereich überwacht werden</a:t>
            </a:r>
          </a:p>
          <a:p>
            <a:pPr>
              <a:spcBef>
                <a:spcPts val="1800"/>
              </a:spcBef>
            </a:pPr>
            <a:endParaRPr lang="de-DE" alt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 dirty="0">
                <a:latin typeface="+mn-lt"/>
              </a:rPr>
              <a:t>28. März 2020</a:t>
            </a:r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 dirty="0">
                <a:latin typeface="+mn-lt"/>
              </a:rPr>
              <a:t>Erläuterungen zur Ausbildungsmatrix Version 2.23</a:t>
            </a:r>
            <a:endParaRPr sz="1200" dirty="0">
              <a:latin typeface="+mn-lt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6444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/>
          <p:nvPr/>
        </p:nvSpPr>
        <p:spPr>
          <a:xfrm>
            <a:off x="352971" y="3409584"/>
            <a:ext cx="8395493" cy="8835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18263" y="3496082"/>
            <a:ext cx="3683121" cy="7105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Tabellenblatt „Tageplanung“</a:t>
            </a:r>
          </a:p>
        </p:txBody>
      </p:sp>
      <p:sp>
        <p:nvSpPr>
          <p:cNvPr id="10" name="Rechteck 9"/>
          <p:cNvSpPr/>
          <p:nvPr/>
        </p:nvSpPr>
        <p:spPr>
          <a:xfrm>
            <a:off x="4644009" y="3496082"/>
            <a:ext cx="3839210" cy="7105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Tabellenblatt „Blockplanung“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Zulieferung von Daten für individuelle Planung aus verschiedenen Tabellenblättern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352970" y="1625656"/>
            <a:ext cx="3895835" cy="72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Tabellenblatt „Einrichtungen“</a:t>
            </a:r>
          </a:p>
        </p:txBody>
      </p:sp>
      <p:sp>
        <p:nvSpPr>
          <p:cNvPr id="8" name="Rechteck 7"/>
          <p:cNvSpPr/>
          <p:nvPr/>
        </p:nvSpPr>
        <p:spPr>
          <a:xfrm>
            <a:off x="4636605" y="1611222"/>
            <a:ext cx="4111859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Tabellenblatt „Basisplanung“</a:t>
            </a:r>
          </a:p>
        </p:txBody>
      </p:sp>
      <p:cxnSp>
        <p:nvCxnSpPr>
          <p:cNvPr id="18" name="Gerade Verbindung mit Pfeil 17"/>
          <p:cNvCxnSpPr>
            <a:stCxn id="7" idx="2"/>
          </p:cNvCxnSpPr>
          <p:nvPr/>
        </p:nvCxnSpPr>
        <p:spPr>
          <a:xfrm>
            <a:off x="2300888" y="2345656"/>
            <a:ext cx="0" cy="106392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8" idx="2"/>
          </p:cNvCxnSpPr>
          <p:nvPr/>
        </p:nvCxnSpPr>
        <p:spPr>
          <a:xfrm>
            <a:off x="6692535" y="2331222"/>
            <a:ext cx="0" cy="1078362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/>
          <p:cNvSpPr/>
          <p:nvPr/>
        </p:nvSpPr>
        <p:spPr>
          <a:xfrm>
            <a:off x="352971" y="5301208"/>
            <a:ext cx="8395493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Tabellenblatt „Auslastung Einrichtungen“</a:t>
            </a:r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3856339" y="4293096"/>
            <a:ext cx="1" cy="1008112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 flipV="1">
            <a:off x="5076056" y="4293096"/>
            <a:ext cx="0" cy="1008112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/>
          <p:cNvSpPr/>
          <p:nvPr/>
        </p:nvSpPr>
        <p:spPr>
          <a:xfrm>
            <a:off x="760411" y="2630357"/>
            <a:ext cx="311149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de-DE" sz="1800" dirty="0">
                <a:solidFill>
                  <a:schemeClr val="tx1"/>
                </a:solidFill>
              </a:rPr>
              <a:t>Stammdaten der Einrichtungen</a:t>
            </a:r>
          </a:p>
        </p:txBody>
      </p:sp>
      <p:sp>
        <p:nvSpPr>
          <p:cNvPr id="34" name="Rechteck 33"/>
          <p:cNvSpPr/>
          <p:nvPr/>
        </p:nvSpPr>
        <p:spPr>
          <a:xfrm>
            <a:off x="5021891" y="2630357"/>
            <a:ext cx="33413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de-DE" sz="1800" dirty="0">
                <a:solidFill>
                  <a:schemeClr val="tx1"/>
                </a:solidFill>
              </a:rPr>
              <a:t>Einsätze gemäß Rotationsplanung</a:t>
            </a:r>
          </a:p>
        </p:txBody>
      </p:sp>
      <p:sp>
        <p:nvSpPr>
          <p:cNvPr id="35" name="Rechteck 34"/>
          <p:cNvSpPr/>
          <p:nvPr/>
        </p:nvSpPr>
        <p:spPr>
          <a:xfrm>
            <a:off x="4644009" y="4625840"/>
            <a:ext cx="349749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de-DE" sz="1800" dirty="0">
                <a:solidFill>
                  <a:schemeClr val="tx1"/>
                </a:solidFill>
              </a:rPr>
              <a:t>Kapazitäten bei Praxiseinsatzstellen</a:t>
            </a:r>
          </a:p>
        </p:txBody>
      </p:sp>
      <p:sp>
        <p:nvSpPr>
          <p:cNvPr id="36" name="Rechteck 35"/>
          <p:cNvSpPr/>
          <p:nvPr/>
        </p:nvSpPr>
        <p:spPr>
          <a:xfrm>
            <a:off x="1390612" y="4625840"/>
            <a:ext cx="296536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de-DE" sz="1800" dirty="0">
                <a:solidFill>
                  <a:schemeClr val="tx1"/>
                </a:solidFill>
              </a:rPr>
              <a:t>Bedarf an Praxiseinsatzstellen</a:t>
            </a:r>
          </a:p>
        </p:txBody>
      </p:sp>
    </p:spTree>
    <p:extLst>
      <p:ext uri="{BB962C8B-B14F-4D97-AF65-F5344CB8AC3E}">
        <p14:creationId xmlns:p14="http://schemas.microsoft.com/office/powerpoint/2010/main" val="434391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Individuelle Planung pro Auszubildendem durch Formeln weitestgehend automatisiert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Aus den </a:t>
            </a:r>
          </a:p>
          <a:p>
            <a:pPr lvl="1"/>
            <a:r>
              <a:rPr lang="de-DE" dirty="0"/>
              <a:t>Pfaden der Basisplanung, </a:t>
            </a:r>
          </a:p>
          <a:p>
            <a:pPr lvl="1"/>
            <a:r>
              <a:rPr lang="de-DE" dirty="0"/>
              <a:t>der Zuordnung eines Auszubildenden zu einem Pfad und </a:t>
            </a:r>
          </a:p>
          <a:p>
            <a:pPr lvl="1"/>
            <a:r>
              <a:rPr lang="de-DE" dirty="0"/>
              <a:t>der Zuordnung von Einrichtungen zu den Einsatzbereichen des Auszubildenden </a:t>
            </a:r>
          </a:p>
          <a:p>
            <a:pPr marL="177800" lvl="1" indent="0">
              <a:buNone/>
            </a:pPr>
            <a:r>
              <a:rPr lang="de-DE" sz="2400" dirty="0"/>
              <a:t>ermittelt das Tool formelbasiert den Ausbildungsplan für die gesamte Ausbildungszeit:</a:t>
            </a:r>
          </a:p>
          <a:p>
            <a:r>
              <a:rPr lang="de-DE" dirty="0"/>
              <a:t>Basisplanung hinterlegt </a:t>
            </a:r>
            <a:r>
              <a:rPr lang="de-DE" b="1" dirty="0">
                <a:solidFill>
                  <a:srgbClr val="00B050"/>
                </a:solidFill>
                <a:sym typeface="Wingdings"/>
              </a:rPr>
              <a:t></a:t>
            </a:r>
            <a:endParaRPr lang="de-DE" dirty="0"/>
          </a:p>
          <a:p>
            <a:r>
              <a:rPr lang="de-DE" dirty="0"/>
              <a:t>Auszubildender einem Pfad zugeordnet </a:t>
            </a:r>
            <a:r>
              <a:rPr lang="de-DE" b="1" dirty="0">
                <a:solidFill>
                  <a:srgbClr val="00B050"/>
                </a:solidFill>
                <a:sym typeface="Wingdings"/>
              </a:rPr>
              <a:t></a:t>
            </a:r>
            <a:endParaRPr lang="de-DE" dirty="0"/>
          </a:p>
          <a:p>
            <a:r>
              <a:rPr lang="de-DE" dirty="0"/>
              <a:t>Einrichtungen des Auszubildenden erfasst </a:t>
            </a:r>
            <a:r>
              <a:rPr lang="de-DE" sz="2800" b="1" dirty="0">
                <a:solidFill>
                  <a:srgbClr val="00B050"/>
                </a:solidFill>
                <a:sym typeface="Wingdings"/>
              </a:rPr>
              <a:t></a:t>
            </a:r>
            <a:endParaRPr lang="de-DE" b="1" dirty="0">
              <a:solidFill>
                <a:srgbClr val="00B05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sp>
        <p:nvSpPr>
          <p:cNvPr id="7" name="Geschweifte Klammer rechts 6"/>
          <p:cNvSpPr/>
          <p:nvPr/>
        </p:nvSpPr>
        <p:spPr>
          <a:xfrm>
            <a:off x="6156176" y="4149080"/>
            <a:ext cx="432048" cy="1872208"/>
          </a:xfrm>
          <a:prstGeom prst="righ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rgbClr val="00B05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523047" y="4492572"/>
            <a:ext cx="2297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>
                <a:solidFill>
                  <a:srgbClr val="00B050"/>
                </a:solidFill>
                <a:latin typeface="+mn-lt"/>
              </a:rPr>
              <a:t>Automatisch</a:t>
            </a:r>
            <a:br>
              <a:rPr lang="de-DE" b="1" dirty="0">
                <a:solidFill>
                  <a:srgbClr val="00B050"/>
                </a:solidFill>
                <a:latin typeface="+mn-lt"/>
              </a:rPr>
            </a:br>
            <a:r>
              <a:rPr lang="de-DE" b="1" dirty="0">
                <a:solidFill>
                  <a:srgbClr val="00B050"/>
                </a:solidFill>
                <a:latin typeface="+mn-lt"/>
              </a:rPr>
              <a:t>generierter</a:t>
            </a:r>
            <a:br>
              <a:rPr lang="de-DE" b="1" dirty="0">
                <a:solidFill>
                  <a:srgbClr val="00B050"/>
                </a:solidFill>
                <a:latin typeface="+mn-lt"/>
              </a:rPr>
            </a:br>
            <a:r>
              <a:rPr lang="de-DE" b="1" dirty="0">
                <a:solidFill>
                  <a:srgbClr val="00B050"/>
                </a:solidFill>
                <a:latin typeface="+mn-lt"/>
              </a:rPr>
              <a:t>Ausbildungsplan</a:t>
            </a:r>
          </a:p>
        </p:txBody>
      </p:sp>
    </p:spTree>
    <p:extLst>
      <p:ext uri="{BB962C8B-B14F-4D97-AF65-F5344CB8AC3E}">
        <p14:creationId xmlns:p14="http://schemas.microsoft.com/office/powerpoint/2010/main" val="4083801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wo zu erfassen?</a:t>
            </a: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</p:nvPr>
        </p:nvGraphicFramePr>
        <p:xfrm>
          <a:off x="601216" y="1700808"/>
          <a:ext cx="7859216" cy="4435740"/>
        </p:xfrm>
        <a:graphic>
          <a:graphicData uri="http://schemas.openxmlformats.org/drawingml/2006/table">
            <a:tbl>
              <a:tblPr/>
              <a:tblGrid>
                <a:gridCol w="4690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6471">
                <a:tc>
                  <a:txBody>
                    <a:bodyPr/>
                    <a:lstStyle/>
                    <a:p>
                      <a:pPr marL="36000" indent="0" algn="l" fontAlgn="b"/>
                      <a:r>
                        <a:rPr lang="de-D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Zu erfassen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de-D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Tabellenblatt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marL="36000" indent="0" algn="l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Stammdaten von Einrichtungen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Einrichtungen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marL="36000" indent="0" algn="l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Hinterlegen der Basismodelle (Einsatzbereich der Pfade 1a-3e pro Startzeitpunkt und Modell)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Basismodelle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marL="36000" algn="l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Stammdaten zu Auszubildenden (Name, Ausbildungsträger,</a:t>
                      </a:r>
                      <a:r>
                        <a:rPr lang="de-DE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Pflegeschule, Ausbildungsstart, Beschulungsmodell, Pfad) und deren Praxiseinsatzstellen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Einzelplanung Tage</a:t>
                      </a:r>
                    </a:p>
                    <a:p>
                      <a:pPr marL="36000" algn="l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Einzelplanung</a:t>
                      </a:r>
                      <a:r>
                        <a:rPr lang="de-DE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Block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marL="36000" algn="l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Verfügbare Kapazitäten an Praxiseinsatzstellen pro Einrichtung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Auslastung Einrichtung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71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Prüfungen zur Verfügbarkeit von Praxiseinsatzstelle auf mehreren Ebenen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/>
              <a:t>Prüfung auf Basis der </a:t>
            </a:r>
            <a:r>
              <a:rPr lang="de-DE" u="sng" dirty="0"/>
              <a:t>individuellen Planung</a:t>
            </a:r>
            <a:r>
              <a:rPr lang="de-DE" dirty="0"/>
              <a:t> pro Auszubildendem: Anzeige einer Überbuchung durch rotes Feld</a:t>
            </a:r>
          </a:p>
          <a:p>
            <a:r>
              <a:rPr lang="de-DE" dirty="0"/>
              <a:t>Prüfung auf Ebene der </a:t>
            </a:r>
            <a:r>
              <a:rPr lang="de-DE" u="sng" dirty="0"/>
              <a:t>Einrichtung</a:t>
            </a:r>
            <a:r>
              <a:rPr lang="de-DE" dirty="0"/>
              <a:t>: Schnelle Übersicht an welchen Wochen eine Einrichtung überbucht ist</a:t>
            </a:r>
          </a:p>
          <a:p>
            <a:r>
              <a:rPr lang="de-DE" dirty="0"/>
              <a:t>Prüfung mit Aggregation auf </a:t>
            </a:r>
            <a:r>
              <a:rPr lang="de-DE" u="sng" dirty="0"/>
              <a:t>Versorgungsbereich</a:t>
            </a:r>
            <a:r>
              <a:rPr lang="de-DE" dirty="0"/>
              <a:t>: Müssen vorhandene Einsatzstellen besser verteilt werden oder braucht es zusätzliche Einsatzstellen in diesem Versorgungsbereich</a:t>
            </a:r>
          </a:p>
          <a:p>
            <a:r>
              <a:rPr lang="de-DE" dirty="0"/>
              <a:t>Technischer Hinweis: Für diese Prüfungen wurde die iterative Berechnung aktiviert, um Zirkelbezüge zuzulassen (Datei/Optionen/Formeln/Iterative Berechnung aktivieren)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264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/>
              <a:t>Gliederung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dirty="0"/>
              <a:t>Rotationsmodell als Basis für die Einsatzplanung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dirty="0"/>
              <a:t>Funktionen des Planungstools „Ausbildungsmatrix“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dirty="0"/>
              <a:t>Erfassen der an der Ausbildung beteiligten Einrichtungen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dirty="0"/>
              <a:t>Hinterlegen und Anpassen der Basisplanung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dirty="0"/>
              <a:t>Individuelle Einsatzplanung für Auszubildende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dirty="0"/>
              <a:t>Bedarf und verfügbare Kapazitäten an Praxiseinsatzstellen</a:t>
            </a:r>
          </a:p>
        </p:txBody>
      </p:sp>
      <p:sp>
        <p:nvSpPr>
          <p:cNvPr id="8196" name="Datumsplatzhalt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 dirty="0">
                <a:latin typeface="+mn-lt"/>
              </a:rPr>
              <a:t>28. März 2020</a:t>
            </a:r>
          </a:p>
        </p:txBody>
      </p:sp>
      <p:sp>
        <p:nvSpPr>
          <p:cNvPr id="8197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 dirty="0">
                <a:latin typeface="+mn-lt"/>
              </a:rPr>
              <a:t>Erläuterungen zur Ausbildungsmatrix Version 2.23</a:t>
            </a:r>
            <a:endParaRPr sz="1200" dirty="0">
              <a:latin typeface="+mn-lt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6449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Im Tool hinterlegter Planungskalender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fontScale="92500"/>
          </a:bodyPr>
          <a:lstStyle/>
          <a:p>
            <a:pPr marL="176213" indent="-176213"/>
            <a:r>
              <a:rPr lang="de-DE" dirty="0"/>
              <a:t>In fast allen Tabellenblättern ist ein – immer gleicher – Kalender auf Wochenbasis hinterlegt</a:t>
            </a:r>
          </a:p>
          <a:p>
            <a:pPr marL="176213" indent="-176213"/>
            <a:r>
              <a:rPr lang="de-DE" dirty="0"/>
              <a:t>Kalender reicht bis Dezember 2030</a:t>
            </a:r>
          </a:p>
          <a:p>
            <a:pPr marL="176213" indent="-176213">
              <a:tabLst>
                <a:tab pos="4395788" algn="l"/>
              </a:tabLst>
            </a:pPr>
            <a:r>
              <a:rPr lang="de-DE" dirty="0"/>
              <a:t>Arbeitstage von Montag bis Freitag in Spalte E („AT“) vorerfasst</a:t>
            </a:r>
            <a:br>
              <a:rPr lang="de-DE" dirty="0"/>
            </a:br>
            <a:r>
              <a:rPr lang="de-DE" dirty="0"/>
              <a:t>	und um Feiertage in Baden-	Württemberg reduziert</a:t>
            </a:r>
          </a:p>
          <a:p>
            <a:pPr marL="4489450" indent="-273050"/>
            <a:r>
              <a:rPr lang="de-DE" dirty="0"/>
              <a:t>Woche mit Schulferien in Baden-Württemberg bis 2023 mit „F“ in Spalte F („F?“) gekennzeichnet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CD8B885-64EB-41D2-BF6A-298E71C8B1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789040"/>
            <a:ext cx="3962867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51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Wochen mit Ferien an öffentlichen Schulen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Öffentliche Schulen planen im Blockmodell die Schulphasen an den Ferienwochen vorbei oder müssen Unterricht auch während der Ferien gewährleisten</a:t>
            </a:r>
          </a:p>
          <a:p>
            <a:r>
              <a:rPr lang="de-DE" dirty="0"/>
              <a:t>Im Tagemodell rechnet das Tool an Ferienwochen so, dass alle Tage im Praxiseinsatz stattfinden und keine Tage an der Schule</a:t>
            </a:r>
          </a:p>
          <a:p>
            <a:r>
              <a:rPr lang="de-DE" dirty="0"/>
              <a:t>Private Pflegeschulen, die nach dem Tagemodell beschulen, passen entweder die Schultage manuell an oder löschen das „F“ in der jeweiligen Ferienwoche, damit die Woche nicht komplett als Praxiseinsatz gewertet wird  </a:t>
            </a:r>
          </a:p>
        </p:txBody>
      </p:sp>
    </p:spTree>
    <p:extLst>
      <p:ext uri="{BB962C8B-B14F-4D97-AF65-F5344CB8AC3E}">
        <p14:creationId xmlns:p14="http://schemas.microsoft.com/office/powerpoint/2010/main" val="3137988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467544" y="2880232"/>
            <a:ext cx="7992888" cy="57179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/>
              <a:t>Gliederung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Rotationsmodell als Basis für die Einsatzplanung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Funktionen des Planungstools „Ausbildungsmatrix“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/>
              <a:t>Erfassen der an der Ausbildung beteiligten Einrichtungen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Hinterlegen und Anpassen der Basisplanung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Individuelle Einsatzplanung für Auszubildende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Bedarf und verfügbare Kapazitäten an Praxiseinsatzstellen</a:t>
            </a:r>
          </a:p>
        </p:txBody>
      </p:sp>
      <p:sp>
        <p:nvSpPr>
          <p:cNvPr id="8196" name="Datumsplatzhalt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 dirty="0">
                <a:latin typeface="+mn-lt"/>
              </a:rPr>
              <a:t>28. März 2020</a:t>
            </a:r>
          </a:p>
        </p:txBody>
      </p:sp>
      <p:sp>
        <p:nvSpPr>
          <p:cNvPr id="8197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 dirty="0">
                <a:latin typeface="+mn-lt"/>
              </a:rPr>
              <a:t>Erläuterungen zur Ausbildungsmatrix Version 2.23</a:t>
            </a:r>
            <a:endParaRPr sz="1200" dirty="0">
              <a:latin typeface="+mn-lt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79014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Jede an der Ausbildung beteiligte Einrichtung wird im Tool erfasst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Träger der praktischen Ausbildung</a:t>
            </a:r>
          </a:p>
          <a:p>
            <a:r>
              <a:rPr lang="de-DE" dirty="0"/>
              <a:t>Pflegeschule</a:t>
            </a:r>
          </a:p>
          <a:p>
            <a:r>
              <a:rPr lang="de-DE" dirty="0"/>
              <a:t>Jede weitere an der Ausbildung beteiligte Einrichtung, bspw. auch solche, bei denen Praxiseinsätze in der pädiatrischen Versorgung oder in Wahleinsätzen stattfinden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3220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 eines Kürzels für jede Einrichtung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Für jede Einrichtung wird ein </a:t>
            </a:r>
            <a:r>
              <a:rPr lang="de-DE" u="sng" dirty="0"/>
              <a:t>eindeutiges</a:t>
            </a:r>
            <a:r>
              <a:rPr lang="de-DE" dirty="0"/>
              <a:t> Kürzel vergeben</a:t>
            </a:r>
            <a:br>
              <a:rPr lang="de-DE" dirty="0"/>
            </a:br>
            <a:r>
              <a:rPr lang="de-DE" dirty="0"/>
              <a:t>(kein Kürzel darf doppelt vergeben werden)</a:t>
            </a:r>
          </a:p>
          <a:p>
            <a:r>
              <a:rPr lang="de-DE" dirty="0"/>
              <a:t>Format des Kürzels: „AA-XXX“</a:t>
            </a:r>
          </a:p>
          <a:p>
            <a:r>
              <a:rPr lang="de-DE" dirty="0"/>
              <a:t>AA steht für den Einsatzbereich der Einrichtung</a:t>
            </a:r>
          </a:p>
          <a:p>
            <a:r>
              <a:rPr lang="de-DE" dirty="0"/>
              <a:t>XXX steht für den Namen der Einrichtung </a:t>
            </a:r>
          </a:p>
          <a:p>
            <a:r>
              <a:rPr lang="de-DE" dirty="0"/>
              <a:t>Beispiel: SL-GAH</a:t>
            </a:r>
          </a:p>
          <a:p>
            <a:pPr lvl="1"/>
            <a:r>
              <a:rPr lang="de-DE" dirty="0"/>
              <a:t>SL = Stationäre Langezeitpflege</a:t>
            </a:r>
          </a:p>
          <a:p>
            <a:pPr lvl="1"/>
            <a:r>
              <a:rPr lang="de-DE" dirty="0"/>
              <a:t>GAH = Gaggenauer Altenhilfe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12109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Mögliche Einsatzbereiche im Kürzel einer Einrichtung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graphicFrame>
        <p:nvGraphicFramePr>
          <p:cNvPr id="9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906272"/>
              </p:ext>
            </p:extLst>
          </p:nvPr>
        </p:nvGraphicFramePr>
        <p:xfrm>
          <a:off x="1149984" y="1600200"/>
          <a:ext cx="677909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6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400" dirty="0"/>
                        <a:t>Kürzel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Einsatzbereich der Einrichtung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/>
                        <a:t>PF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Pflegeschule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/>
                        <a:t>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Stationäre Akutpflege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/>
                        <a:t>SL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Stationäre Langzeitpflege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/>
                        <a:t>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Ambulante</a:t>
                      </a:r>
                      <a:r>
                        <a:rPr lang="de-DE" sz="2400" baseline="0" dirty="0"/>
                        <a:t> Kurz- und Langzeitpflege</a:t>
                      </a:r>
                      <a:endParaRPr lang="de-DE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/>
                        <a:t>PÄ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Pädiatrische</a:t>
                      </a:r>
                      <a:r>
                        <a:rPr lang="de-DE" sz="2400" baseline="0" dirty="0"/>
                        <a:t> Versorgung</a:t>
                      </a:r>
                      <a:endParaRPr lang="de-DE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/>
                        <a:t>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Psychiatrische Versorgung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/>
                        <a:t>W1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Wahleinsatz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0338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Besonderheit beim Kürzel von Einrichtungen,</a:t>
            </a:r>
            <a:br>
              <a:rPr lang="de-DE" dirty="0"/>
            </a:br>
            <a:r>
              <a:rPr lang="de-DE" dirty="0"/>
              <a:t>die mehrere Einsatzbereiche abdecken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Einsatzbereiche der gleichen Einrichtung, die verschiedene Pflichteinsätze abdecken (könnten), werden mit getrennten Kürzeln geführt</a:t>
            </a:r>
          </a:p>
          <a:p>
            <a:r>
              <a:rPr lang="de-DE" dirty="0"/>
              <a:t>Beispiel 1: Stationen im Krankenhaus mit/ohne Bezug zur Pädiatrie</a:t>
            </a:r>
          </a:p>
          <a:p>
            <a:pPr lvl="1"/>
            <a:r>
              <a:rPr lang="de-DE" dirty="0"/>
              <a:t>PÄ-XXX (Für Pädiatrieeinsätze geeignete Stationen)</a:t>
            </a:r>
          </a:p>
          <a:p>
            <a:pPr lvl="1"/>
            <a:r>
              <a:rPr lang="de-DE" dirty="0"/>
              <a:t>SA-XXX (Für Pädiatrieeinsätze </a:t>
            </a:r>
            <a:r>
              <a:rPr lang="de-DE" u="sng" dirty="0"/>
              <a:t>nicht</a:t>
            </a:r>
            <a:r>
              <a:rPr lang="de-DE" dirty="0"/>
              <a:t> geeignete Stationen)</a:t>
            </a:r>
          </a:p>
          <a:p>
            <a:r>
              <a:rPr lang="de-DE" dirty="0"/>
              <a:t>Beispiel 2: Demenzabteilung in einem Altenpflegeheim </a:t>
            </a:r>
          </a:p>
          <a:p>
            <a:pPr lvl="1"/>
            <a:r>
              <a:rPr lang="de-DE" dirty="0"/>
              <a:t>PS-YYY (Demenzabteilung, auch geeignet für Psychiatrieeinsatz)</a:t>
            </a:r>
          </a:p>
          <a:p>
            <a:pPr lvl="1"/>
            <a:r>
              <a:rPr lang="de-DE" dirty="0"/>
              <a:t>SL-YYY (Für Psychiatrieeinsätze </a:t>
            </a:r>
            <a:r>
              <a:rPr lang="de-DE" u="sng" dirty="0"/>
              <a:t>nicht</a:t>
            </a:r>
            <a:r>
              <a:rPr lang="de-DE" dirty="0"/>
              <a:t> geeignete Einsatzstellen)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58318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Besonderheit beim Kürzel von Pflegeschulen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Das Kürzel einer Pflegeschule muss immer eindeutig sein und darf nicht gleich dem Kürzel einer anderen Einrichtung sein</a:t>
            </a:r>
          </a:p>
          <a:p>
            <a:r>
              <a:rPr lang="de-DE" dirty="0"/>
              <a:t>Auch dann nicht, wenn die Pflegeschule zu einem Träger gehört, bspw. zu einem Klinikum</a:t>
            </a:r>
          </a:p>
          <a:p>
            <a:r>
              <a:rPr lang="de-DE" dirty="0"/>
              <a:t>Hat eine Pflegeschule das Kürzel PF-XYZ, darf keine Einrichtung ebenfalls mit XYZ benannt sein, auch nicht SA-XYZ </a:t>
            </a:r>
            <a:r>
              <a:rPr lang="de-DE"/>
              <a:t>oder SL-XYZ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04232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Für jede Einrichtung im Tabellenblatt „Einrichtungen“ erfassbare Daten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u="sng" dirty="0"/>
              <a:t>Kürzel</a:t>
            </a:r>
            <a:r>
              <a:rPr lang="de-DE" b="1" dirty="0"/>
              <a:t> -&gt; Pflichtfeld</a:t>
            </a:r>
          </a:p>
          <a:p>
            <a:r>
              <a:rPr lang="de-DE" b="1" dirty="0"/>
              <a:t>Arbeitszeit (</a:t>
            </a:r>
            <a:r>
              <a:rPr lang="de-DE" b="1" u="sng" dirty="0"/>
              <a:t>Stunden/Tag</a:t>
            </a:r>
            <a:r>
              <a:rPr lang="de-DE" b="1" dirty="0"/>
              <a:t> sowie </a:t>
            </a:r>
            <a:r>
              <a:rPr lang="de-DE" b="1" u="sng" dirty="0"/>
              <a:t>Tage/Woche</a:t>
            </a:r>
            <a:r>
              <a:rPr lang="de-DE" b="1" dirty="0"/>
              <a:t>) -&gt; Pflichtfelder</a:t>
            </a:r>
            <a:endParaRPr lang="de-DE" dirty="0"/>
          </a:p>
          <a:p>
            <a:r>
              <a:rPr lang="de-DE" dirty="0"/>
              <a:t>Anschrift (</a:t>
            </a:r>
            <a:r>
              <a:rPr lang="de-DE" u="sng" dirty="0"/>
              <a:t>Name der Einrichtung</a:t>
            </a:r>
            <a:r>
              <a:rPr lang="de-DE" dirty="0"/>
              <a:t>, </a:t>
            </a:r>
            <a:r>
              <a:rPr lang="de-DE" u="sng" dirty="0"/>
              <a:t>Straße</a:t>
            </a:r>
            <a:r>
              <a:rPr lang="de-DE" dirty="0"/>
              <a:t>, </a:t>
            </a:r>
            <a:r>
              <a:rPr lang="de-DE" u="sng" dirty="0"/>
              <a:t>PLZ</a:t>
            </a:r>
            <a:r>
              <a:rPr lang="de-DE" dirty="0"/>
              <a:t>, </a:t>
            </a:r>
            <a:r>
              <a:rPr lang="de-DE" u="sng" dirty="0"/>
              <a:t>Ort</a:t>
            </a:r>
            <a:r>
              <a:rPr lang="de-DE" dirty="0"/>
              <a:t>) -&gt; optional</a:t>
            </a:r>
          </a:p>
          <a:p>
            <a:r>
              <a:rPr lang="de-DE" dirty="0"/>
              <a:t>Name von </a:t>
            </a:r>
            <a:r>
              <a:rPr lang="de-DE" u="sng" dirty="0"/>
              <a:t>Ansprechpartnern</a:t>
            </a:r>
            <a:r>
              <a:rPr lang="de-DE" dirty="0"/>
              <a:t> -&gt; optional</a:t>
            </a:r>
          </a:p>
          <a:p>
            <a:r>
              <a:rPr lang="de-DE" dirty="0"/>
              <a:t>Für jedes Kürzel wird in der Spalte „Check Dublette“ geprüft, ob dieses für mehrere Einrichtung vergeben wurde (nicht zulässig; jede Einrichtung benötigt ein eigenes, eindeutiges Kürzel)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65739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Vorerfasste Dummy-Einrichtungen im Tabellenblatt „Einrichtungen“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Dummies für je eine Pflegeschule </a:t>
            </a:r>
          </a:p>
          <a:p>
            <a:pPr lvl="1"/>
            <a:r>
              <a:rPr lang="de-DE" dirty="0"/>
              <a:t>im Blockmodell (jeweils 8 Schulstunden an 5 Tagen pro Woche) sowie </a:t>
            </a:r>
          </a:p>
          <a:p>
            <a:pPr lvl="1"/>
            <a:r>
              <a:rPr lang="de-DE" dirty="0"/>
              <a:t>im Tagemodell (jeweils 9 Schulstunden an 2 Tagen pro Woche)</a:t>
            </a:r>
          </a:p>
          <a:p>
            <a:r>
              <a:rPr lang="de-DE" dirty="0"/>
              <a:t>Dummies für jeden der 5 Versorgungsbereiche sowie den</a:t>
            </a:r>
            <a:br>
              <a:rPr lang="de-DE" dirty="0"/>
            </a:br>
            <a:r>
              <a:rPr lang="de-DE" dirty="0"/>
              <a:t>Wahleinsatz 1 mit einer 38,5-Stunden-Woche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F5568F3-4112-475C-B93B-24B3D0280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3936285"/>
            <a:ext cx="6840760" cy="231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18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467544" y="1556792"/>
            <a:ext cx="7992888" cy="57179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/>
              <a:t>Gliederung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/>
              <a:t>Rotationsmodell als Basis für die Einsatzplanung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Funktionen des Planungstools „Ausbildungsmatrix“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Erfassen der an der Ausbildung beteiligten Einrichtungen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Hinterlegen und Anpassen der Basisplanung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Individuelle Einsatzplanung für Auszubildende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Bedarf und verfügbare Kapazitäten an Praxiseinsatzstellen</a:t>
            </a:r>
          </a:p>
        </p:txBody>
      </p:sp>
      <p:sp>
        <p:nvSpPr>
          <p:cNvPr id="8196" name="Datumsplatzhalt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 dirty="0">
                <a:latin typeface="+mn-lt"/>
              </a:rPr>
              <a:t>28. März 2020</a:t>
            </a:r>
          </a:p>
        </p:txBody>
      </p:sp>
      <p:sp>
        <p:nvSpPr>
          <p:cNvPr id="8197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 dirty="0">
                <a:latin typeface="+mn-lt"/>
              </a:rPr>
              <a:t>Erläuterungen zur Ausbildungsmatrix Version 2.23</a:t>
            </a:r>
            <a:endParaRPr sz="1200" dirty="0">
              <a:latin typeface="+mn-lt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41897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467544" y="3541952"/>
            <a:ext cx="7992888" cy="57179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/>
              <a:t>Gliederung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Rotationsmodell als Basis für die Einsatzplanung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Funktionen des Planungstools „Ausbildungsmatrix“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Erfassen der an der Ausbildung beteiligten Einrichtungen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/>
              <a:t>Hinterlegen und Anpassen der Basisplanung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Individuelle Einsatzplanung für Auszubildende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Bedarf und verfügbare Kapazitäten an Praxiseinsatzstellen</a:t>
            </a:r>
          </a:p>
        </p:txBody>
      </p:sp>
      <p:sp>
        <p:nvSpPr>
          <p:cNvPr id="8196" name="Datumsplatzhalt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 dirty="0">
                <a:latin typeface="+mn-lt"/>
              </a:rPr>
              <a:t>28. März 2020</a:t>
            </a:r>
          </a:p>
        </p:txBody>
      </p:sp>
      <p:sp>
        <p:nvSpPr>
          <p:cNvPr id="8197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 dirty="0">
                <a:latin typeface="+mn-lt"/>
              </a:rPr>
              <a:t>Erläuterungen zur Ausbildungsmatrix Version 2.23</a:t>
            </a:r>
            <a:endParaRPr sz="1200" dirty="0">
              <a:latin typeface="+mn-lt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57283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Im Tabellenblatt „Basismodelle“ hinterlegte Beispielplanungen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 Tabellenblatt „Basismodelle“ sind 6 Beispielplanungen hinterlegt, die auf dem Rotationsmodell mit 15 Pfaden von 1a bis 3e basieren</a:t>
            </a:r>
          </a:p>
          <a:p>
            <a:r>
              <a:rPr lang="de-DE" dirty="0"/>
              <a:t>3 Beispielplanungen starten am 1. April, am 1. August und am 1. Oktober 2020 und bilden ein tageweises Beschulungsmodell ab</a:t>
            </a:r>
          </a:p>
          <a:p>
            <a:r>
              <a:rPr lang="de-DE" dirty="0"/>
              <a:t>3 weitere Beispielplanungen starten zu den gleichen Terminen und bilden blockweise Beschulungsmodelle ab</a:t>
            </a:r>
          </a:p>
          <a:p>
            <a:r>
              <a:rPr lang="de-DE" dirty="0"/>
              <a:t>Alle Basismodelle werden auf Wochenbasis geplant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1280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Kennzeichnung der Pfade und Einsatzbereiche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/>
              <a:t>Jeder Pfad im Tabellenblatt „Basismodelle“ ist eindeutig gekennzeichnet durch</a:t>
            </a:r>
          </a:p>
          <a:p>
            <a:pPr lvl="1"/>
            <a:r>
              <a:rPr lang="de-DE" dirty="0"/>
              <a:t>Ausbildungsstart (als Datum zu erfassen)</a:t>
            </a:r>
          </a:p>
          <a:p>
            <a:pPr lvl="1"/>
            <a:r>
              <a:rPr lang="de-DE" dirty="0"/>
              <a:t>Beschulungsmodell „Tage“ oder „Block“ </a:t>
            </a:r>
          </a:p>
          <a:p>
            <a:pPr lvl="1"/>
            <a:r>
              <a:rPr lang="de-DE" dirty="0"/>
              <a:t>Bezeichnung des Pfads (1a, 1b, 1c, … bis 3e)</a:t>
            </a:r>
          </a:p>
          <a:p>
            <a:pPr>
              <a:spcBef>
                <a:spcPts val="1800"/>
              </a:spcBef>
            </a:pPr>
            <a:r>
              <a:rPr lang="de-DE" dirty="0"/>
              <a:t>Aus den Merkmalen jedes Pfads wird in Zeile 4 ab Spalte F per Formel eine eindeutige Kennung erzeugt</a:t>
            </a:r>
          </a:p>
          <a:p>
            <a:pPr>
              <a:spcBef>
                <a:spcPts val="1800"/>
              </a:spcBef>
            </a:pPr>
            <a:r>
              <a:rPr lang="de-DE" dirty="0"/>
              <a:t>Jeder eindeutige Basispfad darf nur einmal hinterlegt werden</a:t>
            </a:r>
          </a:p>
          <a:p>
            <a:pPr>
              <a:spcBef>
                <a:spcPts val="1800"/>
              </a:spcBef>
            </a:pPr>
            <a:r>
              <a:rPr lang="de-DE" dirty="0"/>
              <a:t>Jeder Einsatzbereich hat ein feststehendes Kürzel, dem automatisch eine bestimmte Farbe zugewiesen wird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81430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Kürzel der Einsatzbereiche im Tabellenblatt „Basismodelle“ mit Farbzuordnung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227739"/>
              </p:ext>
            </p:extLst>
          </p:nvPr>
        </p:nvGraphicFramePr>
        <p:xfrm>
          <a:off x="440248" y="1628800"/>
          <a:ext cx="8208912" cy="4536504"/>
        </p:xfrm>
        <a:graphic>
          <a:graphicData uri="http://schemas.openxmlformats.org/drawingml/2006/table">
            <a:tbl>
              <a:tblPr/>
              <a:tblGrid>
                <a:gridCol w="89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1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04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Kürzel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Einsatzbereich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Pflegeschule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Orientierungsphase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Pflichteinsatz in der stationären Akutpflege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Pflichteinsatz in der stationären Langzeitpflege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Pflichteinsatz in der ambulanten Kurz- und Langzeitpflege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Pflichteinsatz in der pädiatrischen Versorgung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Pflichteinsatz in der psychiatrischen Versorgung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Vertiefungseinsatz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W1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Wahleinsatz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W2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Wahleinsatz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Urlaub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51298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Berücksichtigung von Urlaub in den Beispielplanungen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/>
              <a:t>Urlaub kann in der Basisplanung vorgegeben werden</a:t>
            </a:r>
            <a:br>
              <a:rPr lang="de-DE" dirty="0"/>
            </a:br>
            <a:r>
              <a:rPr lang="de-DE" dirty="0"/>
              <a:t>(Kürzel: UR)</a:t>
            </a:r>
          </a:p>
          <a:p>
            <a:r>
              <a:rPr lang="de-DE" dirty="0"/>
              <a:t>Zunächst aber keine explizite Berücksichtigung von Urlaub in den Beispielplanungen</a:t>
            </a:r>
          </a:p>
          <a:p>
            <a:pPr lvl="1"/>
            <a:r>
              <a:rPr lang="de-DE" dirty="0"/>
              <a:t>da Urlaub auf die Praxisphasen angerechnet werden kann</a:t>
            </a:r>
            <a:br>
              <a:rPr lang="de-DE" dirty="0"/>
            </a:br>
            <a:r>
              <a:rPr lang="de-DE" dirty="0"/>
              <a:t>(§ 13 Abs. 1 Nr. 1 PflBG i. V. m. § 1 Abs. 4 PflAPrV)</a:t>
            </a:r>
          </a:p>
          <a:p>
            <a:pPr lvl="1"/>
            <a:r>
              <a:rPr lang="de-DE" dirty="0"/>
              <a:t>arbeitsrechtliche Gründe gegen Vorgaben zur Urlaubsplanung sprechen</a:t>
            </a:r>
          </a:p>
          <a:p>
            <a:r>
              <a:rPr lang="de-DE" dirty="0"/>
              <a:t>Urlaub und weitere Fehlzeiten (bspw. Krankheit) implizit aber durch deutlich über dem Soll liegende Planstunden in den größeren Praxiseinsätzen berücksichtigt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74320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160868"/>
              </p:ext>
            </p:extLst>
          </p:nvPr>
        </p:nvGraphicFramePr>
        <p:xfrm>
          <a:off x="457200" y="1484784"/>
          <a:ext cx="8224644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7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7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1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Ausb.-jahr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Einsatzbereich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Dauer (ca.)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Soll-Std.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Plan-Std.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1, 2 und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Schulblöcke</a:t>
                      </a:r>
                      <a:r>
                        <a:rPr lang="de-DE" baseline="0" dirty="0"/>
                        <a:t> 1, 2 und 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Je</a:t>
                      </a:r>
                      <a:r>
                        <a:rPr lang="de-DE" baseline="0" dirty="0"/>
                        <a:t> </a:t>
                      </a:r>
                      <a:r>
                        <a:rPr lang="de-DE" dirty="0"/>
                        <a:t>20 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2.100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2.344</a:t>
                      </a:r>
                      <a:r>
                        <a:rPr lang="de-DE" baseline="0" dirty="0"/>
                        <a:t> </a:t>
                      </a:r>
                      <a:r>
                        <a:rPr lang="de-DE" dirty="0"/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Orientierungsphase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17 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460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631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Pflichteinsatz</a:t>
                      </a:r>
                      <a:r>
                        <a:rPr lang="de-DE" baseline="0" dirty="0"/>
                        <a:t> 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14-16 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516-593 </a:t>
                      </a:r>
                      <a:r>
                        <a:rPr lang="de-DE" baseline="0" dirty="0"/>
                        <a:t>h*/**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Pflichteinsatz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14-16</a:t>
                      </a:r>
                      <a:r>
                        <a:rPr lang="de-DE" baseline="0"/>
                        <a:t> </a:t>
                      </a:r>
                      <a:r>
                        <a:rPr lang="de-DE" dirty="0"/>
                        <a:t>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e-D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501-578 h*/**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Pflichteinsatz</a:t>
                      </a:r>
                      <a:r>
                        <a:rPr lang="de-DE" baseline="0" dirty="0"/>
                        <a:t> 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14-16 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531-608 h*/**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1 oder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Pädiatrische</a:t>
                      </a:r>
                      <a:r>
                        <a:rPr lang="de-DE" baseline="0" dirty="0"/>
                        <a:t> Versorgung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 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62-77 h**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Psychiatrische</a:t>
                      </a:r>
                      <a:r>
                        <a:rPr lang="de-DE" baseline="0" dirty="0"/>
                        <a:t> Versorgung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 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131-154 h**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Vertiefung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22 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500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809-816 h**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Wahleinsatz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 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100-116 h**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Wahleinsatz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 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100-116 h**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Zeitliche Struktur der Beispielplanung im Blockmodell (Beispiel: Start 1. April 2020)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85656" y="5589240"/>
            <a:ext cx="8313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55600" indent="-355600"/>
            <a:r>
              <a:rPr lang="de-DE" sz="1800" dirty="0">
                <a:latin typeface="+mn-lt"/>
              </a:rPr>
              <a:t>* nur 501-531 Stunden, wenn währenddessen auch Pädiatrieeinsatz durchlaufen wird</a:t>
            </a:r>
          </a:p>
          <a:p>
            <a:pPr marL="355600" indent="-355600"/>
            <a:r>
              <a:rPr lang="de-DE" sz="1800" dirty="0">
                <a:latin typeface="+mn-lt"/>
              </a:rPr>
              <a:t>** Differenz wegen unterschiedlicher zeitlicher Lage mit unterschiedlich viel Feiertagen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1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464496" cy="365125"/>
          </a:xfrm>
        </p:spPr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84605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246823"/>
              </p:ext>
            </p:extLst>
          </p:nvPr>
        </p:nvGraphicFramePr>
        <p:xfrm>
          <a:off x="457200" y="1484784"/>
          <a:ext cx="807524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Ausb.-jahr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Einsatzbereich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Dauer (ca.)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Soll-Std.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Plan-Std.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1, 2 und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Schule inkl. Schulblöcke*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 T/Wo. + 6 Wo.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2.100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2.241 h*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Orientierungsphase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5,5 -6 Monate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460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701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Pflichteinsatz</a:t>
                      </a:r>
                      <a:r>
                        <a:rPr lang="de-DE" baseline="0" dirty="0"/>
                        <a:t> 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5,5 -6 Monate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547-631</a:t>
                      </a:r>
                      <a:r>
                        <a:rPr lang="de-DE" baseline="0" dirty="0"/>
                        <a:t> h**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Pflichteinsatz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5,5</a:t>
                      </a:r>
                      <a:r>
                        <a:rPr lang="de-DE" baseline="0" dirty="0"/>
                        <a:t>-6 Monate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554-639</a:t>
                      </a:r>
                      <a:r>
                        <a:rPr lang="de-DE" baseline="0" dirty="0"/>
                        <a:t> h**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Pflichteinsatz</a:t>
                      </a:r>
                      <a:r>
                        <a:rPr lang="de-DE" baseline="0" dirty="0"/>
                        <a:t> 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5,5 Monate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562-662 h**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1 oder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Pädiatrische</a:t>
                      </a:r>
                      <a:r>
                        <a:rPr lang="de-DE" baseline="0" dirty="0"/>
                        <a:t> Versorgung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 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62-100 h***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Psychiatrische</a:t>
                      </a:r>
                      <a:r>
                        <a:rPr lang="de-DE" baseline="0" dirty="0"/>
                        <a:t> Versorgung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6 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139-154 h***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Vertiefung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8 Monate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500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939-955</a:t>
                      </a:r>
                      <a:r>
                        <a:rPr lang="de-DE" baseline="0" dirty="0"/>
                        <a:t> h***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Wahleinsatz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 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aseline="0" dirty="0"/>
                        <a:t>92 h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Wahleinsatz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 Wochen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aseline="0" dirty="0"/>
                        <a:t>92 h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Zeitliche Struktur der Beispielplanung im Tagemodell (Beispiel: Start 1. April 2020)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63682" y="5465277"/>
            <a:ext cx="8150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/>
            <a:r>
              <a:rPr lang="de-DE" sz="1800" dirty="0">
                <a:latin typeface="+mn-lt"/>
              </a:rPr>
              <a:t>* Jeweils 2 neunstündige Schultage in Wochen ohne Ferien + 6 Blockwochen</a:t>
            </a:r>
          </a:p>
          <a:p>
            <a:pPr marL="355600" indent="-355600"/>
            <a:r>
              <a:rPr lang="de-DE" sz="1800" dirty="0">
                <a:latin typeface="+mn-lt"/>
              </a:rPr>
              <a:t>** Spanne aufgrund Unterschiede bei Ferientage, -wochen und Pädiatrieeinsatz</a:t>
            </a:r>
          </a:p>
          <a:p>
            <a:pPr marL="355600" indent="-355600"/>
            <a:r>
              <a:rPr lang="de-DE" sz="1800" dirty="0">
                <a:latin typeface="+mn-lt"/>
              </a:rPr>
              <a:t>** Spanne aufgrund Unterschiede bei Ferientage und -wochen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1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464496" cy="365125"/>
          </a:xfrm>
        </p:spPr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76132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Unterschiedliche Planstunden in den Beispielplanungen für Block- und Tagemodell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/>
              <a:t>In den Beispielplanungen für das Blockmodell sind max. 300 Schultage (abzgl. Feiertage) mit jeweils 8 Schulstunden pro Tag eingeplant (= max. 2.400 Stunden)</a:t>
            </a:r>
          </a:p>
          <a:p>
            <a:r>
              <a:rPr lang="de-DE" dirty="0"/>
              <a:t>In den Beispielplanungen für das Tagemodell sind max. 252 Schultage (abzgl. Feiertage) mit jeweils 9 Schulstunden pro Tag eingeplant (= max. 2.268 Stunden)</a:t>
            </a:r>
          </a:p>
          <a:p>
            <a:r>
              <a:rPr lang="de-DE" dirty="0"/>
              <a:t>In den Beispielplanungen für das Tagemodell sind daher die Planstunden für die Praxiseinsätze insgesamt höher als in den Beispielplanungen für das Blockmodell, da im Tagemodell über alle 3 Jahre bis zu 48 Praxistage mehr möglich sind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0628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Notwendigkeit zur Anpassung der Basisplanung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Im Tagemodell beispielsweise erforderlich, wenn </a:t>
            </a:r>
          </a:p>
          <a:p>
            <a:pPr marL="450850" lvl="1" indent="-273050">
              <a:spcBef>
                <a:spcPts val="300"/>
              </a:spcBef>
            </a:pPr>
            <a:r>
              <a:rPr lang="de-DE" dirty="0"/>
              <a:t>Schulblockwochen verschoben werden </a:t>
            </a:r>
          </a:p>
          <a:p>
            <a:pPr marL="450850" lvl="1" indent="-273050">
              <a:spcBef>
                <a:spcPts val="300"/>
              </a:spcBef>
            </a:pPr>
            <a:r>
              <a:rPr lang="de-DE" dirty="0"/>
              <a:t>einzelne Blöcke verkürzt oder verlängert werden </a:t>
            </a:r>
          </a:p>
          <a:p>
            <a:pPr>
              <a:spcBef>
                <a:spcPts val="1500"/>
              </a:spcBef>
            </a:pPr>
            <a:r>
              <a:rPr lang="de-DE" dirty="0"/>
              <a:t>Im Blockmodell häufiger erforderlich, beispielsweise weil</a:t>
            </a:r>
          </a:p>
          <a:p>
            <a:pPr marL="450850" lvl="1" indent="-273050">
              <a:spcBef>
                <a:spcPts val="300"/>
              </a:spcBef>
            </a:pPr>
            <a:r>
              <a:rPr lang="de-DE" dirty="0"/>
              <a:t>Schulwochen im ersten Jahr Generalistik sich an den Schulblöcken der laufenden, alten Ausbildungen orientieren müssen</a:t>
            </a:r>
          </a:p>
          <a:p>
            <a:pPr marL="450850" lvl="1" indent="-273050">
              <a:spcBef>
                <a:spcPts val="300"/>
              </a:spcBef>
            </a:pPr>
            <a:r>
              <a:rPr lang="de-DE" dirty="0"/>
              <a:t>Blockmodelle verschiedener Schulen und/oder mit unterschiedlichen Startzeitpunkten parallel koordiniert werden</a:t>
            </a:r>
          </a:p>
          <a:p>
            <a:pPr marL="450850" lvl="1" indent="-273050">
              <a:spcBef>
                <a:spcPts val="300"/>
              </a:spcBef>
            </a:pPr>
            <a:r>
              <a:rPr lang="de-DE" dirty="0"/>
              <a:t>Schulblockwochen verlegt, zusätzlich aufgenommen oder reduziert werden</a:t>
            </a:r>
          </a:p>
          <a:p>
            <a:pPr marL="450850" lvl="1" indent="-273050">
              <a:spcBef>
                <a:spcPts val="300"/>
              </a:spcBef>
            </a:pPr>
            <a:r>
              <a:rPr lang="de-DE" dirty="0"/>
              <a:t>Urlaub vorgegeben werden soll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4D07A-5D3E-40E7-A9F2-27849C6DD887}" type="slidenum">
              <a:rPr lang="de-DE" altLang="de-DE" smtClean="0"/>
              <a:pPr>
                <a:defRPr/>
              </a:pPr>
              <a:t>38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588542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Vorgehensweise zur Anpassung der beispielhaften Basisplanungen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/>
              <a:t>Schulwochen sowie Orientierungsphase sollten für alle Pfade gleich sein und somit für alle Pfade gleich geändert werden</a:t>
            </a:r>
          </a:p>
          <a:p>
            <a:r>
              <a:rPr lang="de-DE" dirty="0"/>
              <a:t>Pflichteinsätze (außer Pädiatrie) und Wahleinsätze sind pro </a:t>
            </a:r>
            <a:r>
              <a:rPr lang="de-DE" u="sng" dirty="0"/>
              <a:t>Haupt</a:t>
            </a:r>
            <a:r>
              <a:rPr lang="de-DE" dirty="0"/>
              <a:t>pfad geplant und sollten nur für den ganzen </a:t>
            </a:r>
            <a:r>
              <a:rPr lang="de-DE" u="sng" dirty="0"/>
              <a:t>Haupt</a:t>
            </a:r>
            <a:r>
              <a:rPr lang="de-DE" dirty="0"/>
              <a:t>pfad geändert werden (müssen aber nicht)</a:t>
            </a:r>
          </a:p>
          <a:p>
            <a:r>
              <a:rPr lang="de-DE" dirty="0"/>
              <a:t>Pädiatrieeinsätze in jedem Unterpfad verschieden; Anpassungen pro Einzelpfad vorzunehmen</a:t>
            </a:r>
          </a:p>
          <a:p>
            <a:r>
              <a:rPr lang="de-DE" dirty="0"/>
              <a:t>Vertiefungseinsatz ist mit wenigen Ausnahmen für alle Pfade gleich, vereinzelt auch nur für einen Hauptpfad geplant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4090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Bis zu 7 Organisationen an der Durchführung der generalistischen Pflegeausbildung beteiligt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4D07A-5D3E-40E7-A9F2-27849C6DD887}" type="slidenum">
              <a:rPr lang="de-DE" altLang="de-DE" smtClean="0"/>
              <a:pPr>
                <a:defRPr/>
              </a:pPr>
              <a:t>4</a:t>
            </a:fld>
            <a:endParaRPr lang="de-DE" alt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2073385" y="2404407"/>
            <a:ext cx="5107574" cy="3240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0"/>
              </a:spcAft>
            </a:pPr>
            <a:endParaRPr lang="de-DE" sz="2800" b="1" dirty="0"/>
          </a:p>
          <a:p>
            <a:pPr algn="ctr">
              <a:spcAft>
                <a:spcPts val="0"/>
              </a:spcAft>
            </a:pPr>
            <a:endParaRPr lang="de-DE" sz="2800" b="1" dirty="0"/>
          </a:p>
          <a:p>
            <a:pPr algn="ctr">
              <a:spcAft>
                <a:spcPts val="0"/>
              </a:spcAft>
            </a:pPr>
            <a:r>
              <a:rPr lang="de-DE" sz="2800" b="1" dirty="0"/>
              <a:t>Generalistische Pflegeausbildung</a:t>
            </a:r>
          </a:p>
        </p:txBody>
      </p:sp>
      <p:sp>
        <p:nvSpPr>
          <p:cNvPr id="17" name="Ellipse 16"/>
          <p:cNvSpPr/>
          <p:nvPr/>
        </p:nvSpPr>
        <p:spPr>
          <a:xfrm>
            <a:off x="1475656" y="1844824"/>
            <a:ext cx="2880320" cy="104107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</a:rPr>
              <a:t>Stationäre</a:t>
            </a:r>
            <a:br>
              <a:rPr lang="de-DE" sz="2000" b="1" dirty="0">
                <a:solidFill>
                  <a:schemeClr val="tx1"/>
                </a:solidFill>
              </a:rPr>
            </a:br>
            <a:r>
              <a:rPr lang="de-DE" sz="2000" b="1" dirty="0">
                <a:solidFill>
                  <a:schemeClr val="tx1"/>
                </a:solidFill>
              </a:rPr>
              <a:t>Langzeitpflege</a:t>
            </a:r>
          </a:p>
        </p:txBody>
      </p:sp>
      <p:grpSp>
        <p:nvGrpSpPr>
          <p:cNvPr id="18" name="Gruppieren 17"/>
          <p:cNvGrpSpPr/>
          <p:nvPr/>
        </p:nvGrpSpPr>
        <p:grpSpPr>
          <a:xfrm>
            <a:off x="467544" y="3068960"/>
            <a:ext cx="8319257" cy="1041074"/>
            <a:chOff x="467544" y="2487410"/>
            <a:chExt cx="8319257" cy="1041074"/>
          </a:xfrm>
        </p:grpSpPr>
        <p:sp>
          <p:nvSpPr>
            <p:cNvPr id="19" name="Ellipse 18"/>
            <p:cNvSpPr/>
            <p:nvPr/>
          </p:nvSpPr>
          <p:spPr>
            <a:xfrm>
              <a:off x="467544" y="2487410"/>
              <a:ext cx="2880320" cy="104107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de-DE" sz="2000" b="1" dirty="0">
                  <a:solidFill>
                    <a:schemeClr val="tx1"/>
                  </a:solidFill>
                </a:rPr>
                <a:t>Stationäre</a:t>
              </a:r>
              <a:br>
                <a:rPr lang="de-DE" sz="2000" b="1" dirty="0">
                  <a:solidFill>
                    <a:schemeClr val="tx1"/>
                  </a:solidFill>
                </a:rPr>
              </a:br>
              <a:r>
                <a:rPr lang="de-DE" sz="2000" b="1" dirty="0">
                  <a:solidFill>
                    <a:schemeClr val="tx1"/>
                  </a:solidFill>
                </a:rPr>
                <a:t>Akutpflege</a:t>
              </a:r>
            </a:p>
          </p:txBody>
        </p:sp>
        <p:sp>
          <p:nvSpPr>
            <p:cNvPr id="20" name="Ellipse 19"/>
            <p:cNvSpPr/>
            <p:nvPr/>
          </p:nvSpPr>
          <p:spPr>
            <a:xfrm>
              <a:off x="5906481" y="2487410"/>
              <a:ext cx="2880320" cy="104107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de-DE" sz="2000" b="1" dirty="0">
                  <a:solidFill>
                    <a:schemeClr val="tx1"/>
                  </a:solidFill>
                </a:rPr>
                <a:t>Pädiatrische</a:t>
              </a:r>
              <a:br>
                <a:rPr lang="de-DE" sz="2000" b="1" dirty="0">
                  <a:solidFill>
                    <a:schemeClr val="tx1"/>
                  </a:solidFill>
                </a:rPr>
              </a:br>
              <a:r>
                <a:rPr lang="de-DE" sz="2000" b="1" dirty="0">
                  <a:solidFill>
                    <a:schemeClr val="tx1"/>
                  </a:solidFill>
                </a:rPr>
                <a:t>Versorgung</a:t>
              </a:r>
            </a:p>
          </p:txBody>
        </p:sp>
      </p:grpSp>
      <p:sp>
        <p:nvSpPr>
          <p:cNvPr id="21" name="Ellipse 20"/>
          <p:cNvSpPr/>
          <p:nvPr/>
        </p:nvSpPr>
        <p:spPr>
          <a:xfrm>
            <a:off x="3187012" y="5157192"/>
            <a:ext cx="2880320" cy="104107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</a:rPr>
              <a:t>Wahleinsatz 1</a:t>
            </a:r>
          </a:p>
        </p:txBody>
      </p:sp>
      <p:grpSp>
        <p:nvGrpSpPr>
          <p:cNvPr id="22" name="Gruppieren 21"/>
          <p:cNvGrpSpPr/>
          <p:nvPr/>
        </p:nvGrpSpPr>
        <p:grpSpPr>
          <a:xfrm>
            <a:off x="472538" y="4365104"/>
            <a:ext cx="8309268" cy="1041074"/>
            <a:chOff x="477533" y="3943273"/>
            <a:chExt cx="8309268" cy="1041074"/>
          </a:xfrm>
        </p:grpSpPr>
        <p:sp>
          <p:nvSpPr>
            <p:cNvPr id="23" name="Ellipse 22"/>
            <p:cNvSpPr/>
            <p:nvPr/>
          </p:nvSpPr>
          <p:spPr>
            <a:xfrm>
              <a:off x="5906481" y="3943273"/>
              <a:ext cx="2880320" cy="104107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de-DE" sz="2000" b="1" dirty="0">
                  <a:solidFill>
                    <a:schemeClr val="tx1"/>
                  </a:solidFill>
                </a:rPr>
                <a:t>Psychiatrische</a:t>
              </a:r>
              <a:br>
                <a:rPr lang="de-DE" sz="2000" b="1" dirty="0">
                  <a:solidFill>
                    <a:schemeClr val="tx1"/>
                  </a:solidFill>
                </a:rPr>
              </a:br>
              <a:r>
                <a:rPr lang="de-DE" sz="2000" b="1" dirty="0">
                  <a:solidFill>
                    <a:schemeClr val="tx1"/>
                  </a:solidFill>
                </a:rPr>
                <a:t>Versorgung</a:t>
              </a:r>
            </a:p>
          </p:txBody>
        </p:sp>
        <p:sp>
          <p:nvSpPr>
            <p:cNvPr id="24" name="Ellipse 23"/>
            <p:cNvSpPr/>
            <p:nvPr/>
          </p:nvSpPr>
          <p:spPr>
            <a:xfrm>
              <a:off x="477533" y="3943273"/>
              <a:ext cx="2880320" cy="104107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de-DE" sz="2000" b="1" dirty="0">
                  <a:solidFill>
                    <a:schemeClr val="tx1"/>
                  </a:solidFill>
                </a:rPr>
                <a:t>Pflegeschule</a:t>
              </a:r>
            </a:p>
          </p:txBody>
        </p:sp>
      </p:grpSp>
      <p:sp>
        <p:nvSpPr>
          <p:cNvPr id="25" name="Ellipse 24"/>
          <p:cNvSpPr/>
          <p:nvPr/>
        </p:nvSpPr>
        <p:spPr>
          <a:xfrm>
            <a:off x="4788024" y="1844824"/>
            <a:ext cx="2880320" cy="104107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</a:rPr>
              <a:t>Ambulante Kurz-</a:t>
            </a:r>
            <a:br>
              <a:rPr lang="de-DE" sz="2000" b="1" dirty="0">
                <a:solidFill>
                  <a:schemeClr val="tx1"/>
                </a:solidFill>
              </a:rPr>
            </a:br>
            <a:r>
              <a:rPr lang="de-DE" sz="2000" b="1" dirty="0">
                <a:solidFill>
                  <a:schemeClr val="tx1"/>
                </a:solidFill>
              </a:rPr>
              <a:t>und Langzeitpflege</a:t>
            </a:r>
          </a:p>
        </p:txBody>
      </p:sp>
    </p:spTree>
    <p:extLst>
      <p:ext uri="{BB962C8B-B14F-4D97-AF65-F5344CB8AC3E}">
        <p14:creationId xmlns:p14="http://schemas.microsoft.com/office/powerpoint/2010/main" val="30454110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Fortschreiben der Planung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/>
              <a:t>Beispiel: Fortschreibung der Beispielplanungen, um die Ausbildung mit Start im Jahr 2021 planen zu können</a:t>
            </a:r>
          </a:p>
          <a:p>
            <a:r>
              <a:rPr lang="de-DE" dirty="0"/>
              <a:t>3. Ausbildungsjahr vom Ausbildungsstart 2020 kann als neues 3. Ausbildungsjahr in die Planung zum Ausbildungsstart 2021 kopiert werden</a:t>
            </a:r>
          </a:p>
          <a:p>
            <a:r>
              <a:rPr lang="de-DE" dirty="0"/>
              <a:t>Das 2. Ausbildungsjahr vom Ausbildungsstart 2021 wird als neues 2. Ausbildungsjahr in den Ausbildungsstart 2022 kopiert</a:t>
            </a:r>
          </a:p>
          <a:p>
            <a:r>
              <a:rPr lang="de-DE" dirty="0"/>
              <a:t>Das 1. Ausbildungsjahr vom Ausbildungsstart 2022 wird in das 1. Ausbildungsjahr des neu anzulegenden Ausbildungsstarts 2023 kopiert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4D07A-5D3E-40E7-A9F2-27849C6DD887}" type="slidenum">
              <a:rPr lang="de-DE" altLang="de-DE" smtClean="0"/>
              <a:pPr>
                <a:defRPr/>
              </a:pPr>
              <a:t>40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3323643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Liegen keine Schulblöcke in den Ferienwochen (bzw. wenn doch, dann als bewusste Entscheidung)?</a:t>
            </a:r>
          </a:p>
          <a:p>
            <a:r>
              <a:rPr lang="de-DE" dirty="0"/>
              <a:t>Sind nie alle 3 Ausbildungsjahre zeitgleich an der Schulen?</a:t>
            </a:r>
          </a:p>
          <a:p>
            <a:r>
              <a:rPr lang="de-DE" dirty="0"/>
              <a:t>Werden die Mindeststunden eingehalten (siehe Kapitel 5)?</a:t>
            </a:r>
          </a:p>
          <a:p>
            <a:r>
              <a:rPr lang="de-DE" dirty="0"/>
              <a:t>Stehen die benötigten Praxiseinsatzstellen auch tatsächlich zur Verfügung (siehe Kapitel 6)?</a:t>
            </a:r>
          </a:p>
          <a:p>
            <a:r>
              <a:rPr lang="de-DE" dirty="0"/>
              <a:t>Bei Fortschreibung der Planung: Ist auch die letzte Woche des Schuljahres beplant bzw. nicht eine Woche zu viel beplant?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Prüfroutinen beim Anpassen und Fortschreiben der Planung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464496" cy="365125"/>
          </a:xfrm>
        </p:spPr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6595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467544" y="4225362"/>
            <a:ext cx="7992888" cy="57179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/>
              <a:t>Gliederung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Rotationsmodell als Basis für die Einsatzplanung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Funktionen des Planungstools „Ausbildungsmatrix“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Erfassen der an der Ausbildung beteiligten Einrichtungen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Hinterlegen und Anpassen der Basisplanung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/>
              <a:t>Individuelle Einsatzplanung für Auszubildende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Bedarf und verfügbare Kapazitäten an Praxiseinsatzstellen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464496" cy="365125"/>
          </a:xfrm>
        </p:spPr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42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16635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Aufbau der Tabellenblätter</a:t>
            </a:r>
            <a:br>
              <a:rPr lang="de-DE" dirty="0"/>
            </a:br>
            <a:r>
              <a:rPr lang="de-DE" dirty="0"/>
              <a:t>„Tageplanung“ und „Blockplanung“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85871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de-DE" dirty="0"/>
              <a:t>Die individuelle Einsatzplanung für die Auszubildenden erfolgt in den Tabellenblättern „Tageplanung“ und „Blockplanung“</a:t>
            </a:r>
          </a:p>
          <a:p>
            <a:pPr>
              <a:spcBef>
                <a:spcPts val="1200"/>
              </a:spcBef>
            </a:pPr>
            <a:r>
              <a:rPr lang="de-DE" dirty="0"/>
              <a:t>Ab Spalte G jeweils 5 Spalten (Tageplanung) bzw. 4 Spalten (Blockplanung) pro Auszubildenden für Stammdaten, Planstunden und wochenweise Einsatzplanung</a:t>
            </a:r>
          </a:p>
          <a:p>
            <a:pPr>
              <a:spcBef>
                <a:spcPts val="1200"/>
              </a:spcBef>
            </a:pPr>
            <a:r>
              <a:rPr lang="de-DE" dirty="0"/>
              <a:t>Zeilen 1-6: Erfassung der Stammdaten der Auszubildenden</a:t>
            </a:r>
          </a:p>
          <a:p>
            <a:pPr>
              <a:spcBef>
                <a:spcPts val="1200"/>
              </a:spcBef>
            </a:pPr>
            <a:r>
              <a:rPr lang="de-DE" dirty="0"/>
              <a:t>Zeilen 7-19: Ermittlung der Planstunden pro Einsatzbereich </a:t>
            </a:r>
          </a:p>
          <a:p>
            <a:pPr>
              <a:spcBef>
                <a:spcPts val="1200"/>
              </a:spcBef>
            </a:pPr>
            <a:r>
              <a:rPr lang="de-DE" dirty="0"/>
              <a:t>Zeilen 20-22: Ausweis der geplanten Urlaubstage</a:t>
            </a:r>
          </a:p>
          <a:p>
            <a:pPr>
              <a:spcBef>
                <a:spcPts val="1200"/>
              </a:spcBef>
            </a:pPr>
            <a:r>
              <a:rPr lang="de-DE" dirty="0"/>
              <a:t>Zeile 23: Zuordnung der Auszubildenden zu einem Pfad</a:t>
            </a:r>
          </a:p>
          <a:p>
            <a:pPr>
              <a:spcBef>
                <a:spcPts val="1200"/>
              </a:spcBef>
            </a:pPr>
            <a:r>
              <a:rPr lang="de-DE" dirty="0"/>
              <a:t>Ab Zeile 25: Wochenweise Planung der Einsatzbereiche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43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07376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Blockplanung: 4 Spalten pro Auszubildendem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456881" y="1381712"/>
            <a:ext cx="23482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b="1" dirty="0">
                <a:latin typeface="+mn-lt"/>
              </a:rPr>
              <a:t>Kategorien und Kalender:</a:t>
            </a:r>
          </a:p>
          <a:p>
            <a:pPr algn="ctr"/>
            <a:r>
              <a:rPr lang="de-DE" sz="1600" b="1" dirty="0">
                <a:latin typeface="+mn-lt"/>
              </a:rPr>
              <a:t>Spalte A-F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096172" y="1381712"/>
            <a:ext cx="1068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b="1" dirty="0">
                <a:latin typeface="+mn-lt"/>
              </a:rPr>
              <a:t>1. Azubi:</a:t>
            </a:r>
          </a:p>
          <a:p>
            <a:pPr algn="ctr"/>
            <a:r>
              <a:rPr lang="de-DE" sz="1600" b="1" dirty="0">
                <a:latin typeface="+mn-lt"/>
              </a:rPr>
              <a:t>Spalte G-J 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E094BC7-BB40-4C33-9C8C-BB461ABBA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988840"/>
            <a:ext cx="4080615" cy="4080615"/>
          </a:xfrm>
          <a:prstGeom prst="rect">
            <a:avLst/>
          </a:prstGeom>
        </p:spPr>
      </p:pic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1A41B45D-40CC-4952-8402-9F6FC958B1DE}"/>
              </a:ext>
            </a:extLst>
          </p:cNvPr>
          <p:cNvSpPr txBox="1">
            <a:spLocks/>
          </p:cNvSpPr>
          <p:nvPr/>
        </p:nvSpPr>
        <p:spPr>
          <a:xfrm>
            <a:off x="4705672" y="1340768"/>
            <a:ext cx="4114800" cy="5015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indent="-177800" algn="l" defTabSz="914400" rtl="0" eaLnBrk="1" latinLnBrk="0" hangingPunct="1"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0850" indent="-2730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de-DE" dirty="0"/>
              <a:t>15 Azubis mit den Pfaden</a:t>
            </a:r>
            <a:br>
              <a:rPr lang="de-DE" dirty="0"/>
            </a:br>
            <a:r>
              <a:rPr lang="de-DE" dirty="0"/>
              <a:t>1a-3e bereits angelegt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de-DE" dirty="0"/>
              <a:t>Allen Einsatzbereichen sind Dummies zugeordnet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de-DE" u="sng" dirty="0"/>
              <a:t>Zusätzliche Azubis</a:t>
            </a:r>
            <a:r>
              <a:rPr lang="de-DE" dirty="0"/>
              <a:t> werden angelegt, indem alle 4 Spalten eines beliebigen Azubis </a:t>
            </a:r>
            <a:r>
              <a:rPr lang="de-DE" u="sng" dirty="0"/>
              <a:t>komplett kopiert </a:t>
            </a:r>
            <a:r>
              <a:rPr lang="de-DE" dirty="0"/>
              <a:t>und als 4 zusätzliche Spalten – möglichst nach dem letzten bereits angelegten Azubi –  eingefügt werden</a:t>
            </a:r>
          </a:p>
        </p:txBody>
      </p:sp>
    </p:spTree>
    <p:extLst>
      <p:ext uri="{BB962C8B-B14F-4D97-AF65-F5344CB8AC3E}">
        <p14:creationId xmlns:p14="http://schemas.microsoft.com/office/powerpoint/2010/main" val="1715679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Tageplanung: 5 Spalten pro Auszubildendem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05672" y="1340768"/>
            <a:ext cx="4114800" cy="501558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de-DE" dirty="0"/>
              <a:t>15 Azubis mit den Pfaden</a:t>
            </a:r>
            <a:br>
              <a:rPr lang="de-DE" dirty="0"/>
            </a:br>
            <a:r>
              <a:rPr lang="de-DE" dirty="0"/>
              <a:t>1a-3e bereits angelegt</a:t>
            </a:r>
          </a:p>
          <a:p>
            <a:pPr>
              <a:spcBef>
                <a:spcPts val="1800"/>
              </a:spcBef>
            </a:pPr>
            <a:r>
              <a:rPr lang="de-DE" dirty="0"/>
              <a:t>Allen Einsatzbereichen sind Dummies zugeordnet</a:t>
            </a:r>
          </a:p>
          <a:p>
            <a:pPr>
              <a:spcBef>
                <a:spcPts val="1800"/>
              </a:spcBef>
            </a:pPr>
            <a:r>
              <a:rPr lang="de-DE" u="sng" dirty="0"/>
              <a:t>Zusätzliche Azubis</a:t>
            </a:r>
            <a:r>
              <a:rPr lang="de-DE" dirty="0"/>
              <a:t> werden angelegt, indem alle 5 Spalten eines beliebigen Azubis </a:t>
            </a:r>
            <a:r>
              <a:rPr lang="de-DE" u="sng" dirty="0"/>
              <a:t>komplett kopiert </a:t>
            </a:r>
            <a:r>
              <a:rPr lang="de-DE" dirty="0"/>
              <a:t>und als 5 zusätzliche Spalten – möglichst nach dem letzten bereits angelegten Azubi –  eingefügt werden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45</a:t>
            </a:fld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456881" y="1381712"/>
            <a:ext cx="23482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b="1" dirty="0">
                <a:latin typeface="+mn-lt"/>
              </a:rPr>
              <a:t>Kategorien und Kalender:</a:t>
            </a:r>
          </a:p>
          <a:p>
            <a:pPr algn="ctr"/>
            <a:r>
              <a:rPr lang="de-DE" sz="1600" b="1" dirty="0">
                <a:latin typeface="+mn-lt"/>
              </a:rPr>
              <a:t>Spalte A-F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073730" y="1381712"/>
            <a:ext cx="1113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b="1" dirty="0">
                <a:latin typeface="+mn-lt"/>
              </a:rPr>
              <a:t>1. Azubi:</a:t>
            </a:r>
          </a:p>
          <a:p>
            <a:pPr algn="ctr"/>
            <a:r>
              <a:rPr lang="de-DE" sz="1600" b="1" dirty="0">
                <a:latin typeface="+mn-lt"/>
              </a:rPr>
              <a:t>Spalte G-K 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CB8294A-F393-4CAB-87F0-26BEFB73C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999" y="1990800"/>
            <a:ext cx="4082400" cy="4169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027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Erfassen der Stammdaten der Auszubildenden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Stammdaten werden erfasst im Tabellenblatt „Tageplanung“ oder im Tabellenblatt „Blockplanung“; Zeilen 1 bis 6</a:t>
            </a:r>
          </a:p>
          <a:p>
            <a:r>
              <a:rPr lang="de-DE" dirty="0"/>
              <a:t>Zu erfassen sind:</a:t>
            </a:r>
          </a:p>
          <a:p>
            <a:pPr lvl="1"/>
            <a:r>
              <a:rPr lang="de-DE" dirty="0"/>
              <a:t>Name, Vorname des Auszubildenden</a:t>
            </a:r>
          </a:p>
          <a:p>
            <a:pPr lvl="1"/>
            <a:r>
              <a:rPr lang="de-DE" dirty="0"/>
              <a:t>Kürzel des Trägers der praktischen Ausbildung (TPA); ohne Kürzel des  Versorgungsbereichs</a:t>
            </a:r>
          </a:p>
          <a:p>
            <a:pPr lvl="1"/>
            <a:r>
              <a:rPr lang="de-DE" dirty="0"/>
              <a:t>Kürzel der Pflegeschule (ohne „PF“)</a:t>
            </a:r>
          </a:p>
          <a:p>
            <a:pPr lvl="1"/>
            <a:r>
              <a:rPr lang="de-DE" dirty="0"/>
              <a:t>„Block“ oder „Tage“ für das jeweilige Modell</a:t>
            </a:r>
          </a:p>
          <a:p>
            <a:pPr lvl="1"/>
            <a:r>
              <a:rPr lang="de-DE" dirty="0"/>
              <a:t>Ausbildungsstart (als Datumsangabe)			</a:t>
            </a:r>
          </a:p>
          <a:p>
            <a:pPr lvl="1"/>
            <a:r>
              <a:rPr lang="de-DE" dirty="0"/>
              <a:t>Vertiefungsbereich (Kürzel des Versorgungsbereichs:</a:t>
            </a:r>
            <a:br>
              <a:rPr lang="de-DE" dirty="0"/>
            </a:br>
            <a:r>
              <a:rPr lang="de-DE" dirty="0"/>
              <a:t>SA, SL, AP, PÄ oder PS)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46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89965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Erfassen der Einsatzbereiche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Pflegeschule sowie die grundsätzlich beim Träger der praktischen Ausbildung stattfindenden Praxiseinsätze (Orientierungsphase, Vertiefung, Wahleinsatz 2) werden automatisch ausgefüllt – können bei Bedarf aber manuell überschrieben werden</a:t>
            </a:r>
          </a:p>
          <a:p>
            <a:r>
              <a:rPr lang="de-DE" dirty="0"/>
              <a:t>Die Einsatzbereiche für die Pflichteinsätze in der stationären Akutpflege (SA), stationären Langzeitpflege (SL), ambulanten Pflege (AP), pädiatrischen Versorgung (PÄ) und psychiatrischen Versorgung (PS) sowie im Wahleinsatz 1 (W1) werden in den Zeilen 12-16 sowie 18 immer manuell erfasst		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47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95948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el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964684"/>
              </p:ext>
            </p:extLst>
          </p:nvPr>
        </p:nvGraphicFramePr>
        <p:xfrm>
          <a:off x="467544" y="1227814"/>
          <a:ext cx="3861136" cy="4857411"/>
        </p:xfrm>
        <a:graphic>
          <a:graphicData uri="http://schemas.openxmlformats.org/drawingml/2006/table">
            <a:tbl>
              <a:tblPr/>
              <a:tblGrid>
                <a:gridCol w="2588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36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Ausbildungsabschnitt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Erfassung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Schule 1. Jahr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automatisch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6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Schule 2. Jahr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automatisch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6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Schule 3. Jahr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automatisch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6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Orientierungsphase (OP)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automatisch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6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Station. Akutpflege (SA)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manuell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6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Station. Langzeitpfl. (SL)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manuell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6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Ambulante Pflege (AP)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manuell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36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Pädiatrische Vers. (PÄ)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manuell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6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Psychiatrische Vers. (PS)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manuell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36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Vertiefung (VT)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automatisch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36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Wahleinsatz 1 (W1)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manuell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36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Wahleinsatz 2 (W2)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automatisch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 der manuell zu erfassenden Kürzel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48</a:t>
            </a:fld>
            <a:endParaRPr lang="de-DE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0" y="1600200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7800" indent="-177800" algn="l" defTabSz="914400" rtl="0" eaLnBrk="1" latinLnBrk="0" hangingPunct="1"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0850" indent="-2730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200"/>
              </a:spcBef>
              <a:spcAft>
                <a:spcPts val="0"/>
              </a:spcAft>
            </a:pPr>
            <a:r>
              <a:rPr lang="de-DE" dirty="0"/>
              <a:t>Die Kürzel der Einrichtungen für die Pflichteinsätze werden nach dem Muster „AA-XXX“ gebildet, wobei AA für das Kürzel des Einsatzbereichs und XXX für das Kürzel des Einrichtungsnamens steht</a:t>
            </a:r>
          </a:p>
          <a:p>
            <a:pPr fontAlgn="auto">
              <a:spcBef>
                <a:spcPts val="4200"/>
              </a:spcBef>
              <a:spcAft>
                <a:spcPts val="0"/>
              </a:spcAft>
            </a:pPr>
            <a:r>
              <a:rPr lang="de-DE" dirty="0"/>
              <a:t>Beim Kürzel der Einrichtung im Wahleinsatz 1 wird ein W1 vorangestellt („W1-AA-XXX“ oder „W1-XXX“)</a:t>
            </a:r>
          </a:p>
          <a:p>
            <a:pPr fontAlgn="auto">
              <a:spcAft>
                <a:spcPts val="0"/>
              </a:spcAft>
            </a:pP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53896" y="3112952"/>
            <a:ext cx="3861136" cy="18289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4574340" y="1619534"/>
            <a:ext cx="4030108" cy="25966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4614346" y="4793384"/>
            <a:ext cx="4030108" cy="1401019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453896" y="5330469"/>
            <a:ext cx="3861136" cy="361843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3" name="Gerade Verbindung mit Pfeil 12"/>
          <p:cNvCxnSpPr>
            <a:endCxn id="11" idx="1"/>
          </p:cNvCxnSpPr>
          <p:nvPr/>
        </p:nvCxnSpPr>
        <p:spPr>
          <a:xfrm flipV="1">
            <a:off x="4328680" y="5493894"/>
            <a:ext cx="285666" cy="72088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endCxn id="10" idx="2"/>
          </p:cNvCxnSpPr>
          <p:nvPr/>
        </p:nvCxnSpPr>
        <p:spPr>
          <a:xfrm flipV="1">
            <a:off x="4328680" y="4216148"/>
            <a:ext cx="2260714" cy="292972"/>
          </a:xfrm>
          <a:prstGeom prst="bentConnector2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2994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 des Kürzels bei abweichender Nutzung einer Praxiseinsatzstelle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Wird eine Praxiseinsatzstelle abweichend von ihrem üblichen Einsatzbereich verwendet, ist der abweichende Einsatzbereich als zusätzliches Kürzel noch voranzustellen</a:t>
            </a:r>
          </a:p>
          <a:p>
            <a:r>
              <a:rPr lang="de-DE" dirty="0"/>
              <a:t>Beispiel: </a:t>
            </a:r>
          </a:p>
          <a:p>
            <a:pPr lvl="1"/>
            <a:r>
              <a:rPr lang="de-DE" dirty="0"/>
              <a:t>Eine Demenzabteilung des Altenpflegeheims XYZ wird üblicherweise als Einsatzstelle für die psychiatrische Versorgung genutzt (Kürzel: PS-XYZ)</a:t>
            </a:r>
          </a:p>
          <a:p>
            <a:pPr lvl="1"/>
            <a:r>
              <a:rPr lang="de-DE" dirty="0"/>
              <a:t>Abweichend davon wird die Demenzabteilung in einem konkreten Fall für einen Praxiseinsatz in der stationären Langzeitpflege genutzt</a:t>
            </a:r>
          </a:p>
          <a:p>
            <a:pPr lvl="1"/>
            <a:r>
              <a:rPr lang="de-DE" dirty="0"/>
              <a:t>Zusätzlich vorangestellt wird dann das Kürzel „SL“</a:t>
            </a:r>
          </a:p>
          <a:p>
            <a:pPr lvl="1"/>
            <a:r>
              <a:rPr lang="de-DE" dirty="0"/>
              <a:t>Der Einsatzbereich trägt in diesem konkreten Fall nicht das Kürzel</a:t>
            </a:r>
            <a:br>
              <a:rPr lang="de-DE" dirty="0"/>
            </a:br>
            <a:r>
              <a:rPr lang="de-DE" dirty="0"/>
              <a:t>PS-XYZ, sondern SL-PS-XYZ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49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149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Neun Einsätze in der praktischen Ausbildung zu durchlaufen</a:t>
            </a:r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>
          <a:xfrm>
            <a:off x="518864" y="1772816"/>
            <a:ext cx="8229600" cy="409391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DE" altLang="de-DE" u="sng" dirty="0"/>
              <a:t>Praxiseinsätze in den ersten beiden Ausbildungsjahren:</a:t>
            </a:r>
          </a:p>
          <a:p>
            <a:pPr marL="0" indent="0" eaLnBrk="1" hangingPunct="1">
              <a:buFontTx/>
              <a:buNone/>
            </a:pPr>
            <a:endParaRPr lang="de-DE" altLang="de-DE" dirty="0"/>
          </a:p>
          <a:p>
            <a:pPr marL="0" indent="0" eaLnBrk="1" hangingPunct="1">
              <a:buFontTx/>
              <a:buNone/>
            </a:pPr>
            <a:endParaRPr lang="de-DE" altLang="de-DE" dirty="0"/>
          </a:p>
          <a:p>
            <a:pPr marL="0" indent="0" eaLnBrk="1" hangingPunct="1">
              <a:spcBef>
                <a:spcPts val="3000"/>
              </a:spcBef>
              <a:buFontTx/>
              <a:buNone/>
            </a:pPr>
            <a:br>
              <a:rPr lang="de-DE" altLang="de-DE" dirty="0"/>
            </a:br>
            <a:r>
              <a:rPr lang="de-DE" altLang="de-DE" u="sng" dirty="0"/>
              <a:t>Praxiseinsätze im dritten Ausbildungsjahr:</a:t>
            </a:r>
          </a:p>
          <a:p>
            <a:pPr marL="0" indent="0" eaLnBrk="1" hangingPunct="1">
              <a:buFontTx/>
              <a:buNone/>
            </a:pPr>
            <a:endParaRPr lang="de-DE" altLang="de-DE" dirty="0"/>
          </a:p>
        </p:txBody>
      </p:sp>
      <p:sp>
        <p:nvSpPr>
          <p:cNvPr id="4100" name="Datumsplatzhalter 409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4101" name="Fußzeilenplatzhalter 410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4097" name="Foliennummernplatzhalter 409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4D07A-5D3E-40E7-A9F2-27849C6DD887}" type="slidenum">
              <a:rPr lang="de-DE" altLang="de-DE" smtClean="0"/>
              <a:pPr>
                <a:defRPr/>
              </a:pPr>
              <a:t>5</a:t>
            </a:fld>
            <a:endParaRPr lang="de-DE" alt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590872" y="2264528"/>
            <a:ext cx="7703615" cy="2943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  <a:defRPr/>
            </a:pPr>
            <a:r>
              <a:rPr lang="de-DE" sz="1800" b="1" dirty="0"/>
              <a:t>Orientierungseinsatz	BW: mind. 460 h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590872" y="2640766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Pflichteinsatz in der stationären Akutpflege	mind. 400 h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590872" y="3017003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Pflichteinsatz in der stationären Langzeitpflege	 mind. 400 h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590872" y="3393241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Pflichteinsatz in der ambulanten Kurz- und Langzeitpflege	 mind. 400 h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590872" y="3769478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Pflichteinsatz in der pädiatrischen Versorgung	BW: mind. 60 h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592113" y="4720166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Pflichteinsatz in der psychiatrischen Versorgung	mind. 120 h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592113" y="5103393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Vertiefungseinsatz	mind. 500 h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592113" y="5485033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Zwei weitere Wahleinsätze	jeweils mind.  80 h</a:t>
            </a:r>
          </a:p>
        </p:txBody>
      </p:sp>
    </p:spTree>
    <p:extLst>
      <p:ext uri="{BB962C8B-B14F-4D97-AF65-F5344CB8AC3E}">
        <p14:creationId xmlns:p14="http://schemas.microsoft.com/office/powerpoint/2010/main" val="17720801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Übernahme von Arbeitszeiten und Ermittlung der Planstunden pro Einsatzbereich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Anhand des automatisch erstellten oder manuell erfassten Einrichtungskürzels werden die Wochen- und Tagesarbeitszeit der Einrichtung aus dem Tabellenblatt „Einrichtungen“ übernommen</a:t>
            </a:r>
          </a:p>
          <a:p>
            <a:r>
              <a:rPr lang="de-DE" dirty="0"/>
              <a:t>Wurde im Tabellenblatt „Tageplanung“ oder „Blockplanung“ ein Einrichtungskürzel erfasst, das zuvor nicht im Tabellenblatt „Einrichtung“ angelegt wurde, gibt das Tool die Fehlermeldungen „#NV“ aus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50</a:t>
            </a:fld>
            <a:endParaRPr lang="de-DE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631"/>
          <a:stretch/>
        </p:blipFill>
        <p:spPr bwMode="auto">
          <a:xfrm>
            <a:off x="714632" y="5010129"/>
            <a:ext cx="5536043" cy="773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llipse 7"/>
          <p:cNvSpPr/>
          <p:nvPr/>
        </p:nvSpPr>
        <p:spPr>
          <a:xfrm>
            <a:off x="4704712" y="4900944"/>
            <a:ext cx="1924456" cy="9510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6007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zu den Einsatzbereichen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84168" y="1681157"/>
            <a:ext cx="2602632" cy="4124107"/>
          </a:xfrm>
        </p:spPr>
        <p:txBody>
          <a:bodyPr>
            <a:noAutofit/>
          </a:bodyPr>
          <a:lstStyle/>
          <a:p>
            <a:r>
              <a:rPr lang="de-DE" dirty="0"/>
              <a:t>T/W: Arbeits- bzw. Schultage pro Woche</a:t>
            </a:r>
          </a:p>
          <a:p>
            <a:r>
              <a:rPr lang="de-DE" dirty="0"/>
              <a:t>h/T: Arbeits- bzw. Schulstunden pro Tag</a:t>
            </a:r>
          </a:p>
          <a:p>
            <a:r>
              <a:rPr lang="de-DE" dirty="0"/>
              <a:t>Plan: Planstunden über die gesamte Ausbildung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51</a:t>
            </a:fld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166175"/>
              </p:ext>
            </p:extLst>
          </p:nvPr>
        </p:nvGraphicFramePr>
        <p:xfrm>
          <a:off x="611560" y="1700810"/>
          <a:ext cx="5317059" cy="3960437"/>
        </p:xfrm>
        <a:graphic>
          <a:graphicData uri="http://schemas.openxmlformats.org/drawingml/2006/table">
            <a:tbl>
              <a:tblPr/>
              <a:tblGrid>
                <a:gridCol w="2458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64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Ausbildungsabschnitt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Einrichtung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T/W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h/T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4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Schule 1. Jahr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PF-XYZ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738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64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Schule 2. Jahr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PF-XYZ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756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64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Schule 3. Jahr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PF-XYZ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774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64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Orientierungsphase (OP)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OP-SL-YAA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728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64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Station. Akutpflege (SA)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SA-YAP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578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64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Station. Langzeitpfl. (SL)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SL-YAA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660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64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Ambulante Pflege (AP)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AP-YAJ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660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64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Pädiatrische Vers. (PÄ)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PÄ-YAQ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64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Psychiatrische Vers. (PS)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PS-YAA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64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Vertiefung (VT)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VT-SL-YAA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900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64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Wahleinsatz 1 (W1)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W1-SL-YAA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64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Wahleinsatz 2 (W2)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W2-SL-YAA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 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4044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Formel zur Errechnung der Planstunden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de-DE" dirty="0"/>
              <a:t>Die Formel berechnet, wie viele Stunden ein Auszubildender im jeweiligen Einsatzbereich eingeplant ist</a:t>
            </a:r>
          </a:p>
          <a:p>
            <a:pPr lvl="1">
              <a:lnSpc>
                <a:spcPct val="95000"/>
              </a:lnSpc>
            </a:pPr>
            <a:r>
              <a:rPr lang="de-DE" dirty="0"/>
              <a:t>Blockplanung: Einsatztage (Spalte „ET“) x Tagesarbeitszeit der Einrichtung bzw. Schulstunden pro Tag</a:t>
            </a:r>
          </a:p>
          <a:p>
            <a:pPr lvl="1">
              <a:lnSpc>
                <a:spcPct val="95000"/>
              </a:lnSpc>
            </a:pPr>
            <a:r>
              <a:rPr lang="de-DE" dirty="0"/>
              <a:t>Tageplanung: Praxistage (Spalte „PT“) x Tagesarbeitszeit der Einrichtung bzw. Schultage (Spalte „ST“) x Schulstunden pro Tag</a:t>
            </a:r>
          </a:p>
          <a:p>
            <a:pPr>
              <a:lnSpc>
                <a:spcPct val="95000"/>
              </a:lnSpc>
              <a:spcBef>
                <a:spcPts val="1500"/>
              </a:spcBef>
            </a:pPr>
            <a:r>
              <a:rPr lang="de-DE" dirty="0"/>
              <a:t>Annahme: Es zählt die Wochenarbeitszeit der einzelnen Einrichtung, nicht die des Trägers der praktischen Ausbildung</a:t>
            </a:r>
          </a:p>
          <a:p>
            <a:pPr>
              <a:lnSpc>
                <a:spcPct val="95000"/>
              </a:lnSpc>
              <a:spcBef>
                <a:spcPts val="1500"/>
              </a:spcBef>
            </a:pPr>
            <a:r>
              <a:rPr lang="de-DE" dirty="0"/>
              <a:t>Bei Unterschreitung der Mindeststundenzahl (Soll) wird die Planstundenzahl automatisch rot hinterlegt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52</a:t>
            </a:fld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D7717AB-9560-40B3-AC60-188CBE089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721" y="5403659"/>
            <a:ext cx="6502300" cy="68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6837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Zuordnung der Auszubildenden zu einem Pfad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 Zeile 23 wird der Pfad erfasst (bspw. „Pfad 1a“), dem ein Auszubildender zugeordnet sein soll</a:t>
            </a:r>
          </a:p>
          <a:p>
            <a:r>
              <a:rPr lang="de-DE" dirty="0"/>
              <a:t>Mit der Festlegung eines Pfads ordnet eine Formel den im Tabellenblatt „Basisplanung“ für die jeweilige Woche hinterlegten Einsatzbereich sowie die dazu passende, in den Zeilen 7 bis 19 definierte Einrichtung </a:t>
            </a:r>
            <a:r>
              <a:rPr lang="de-DE" b="1" u="sng" dirty="0">
                <a:solidFill>
                  <a:srgbClr val="00B050"/>
                </a:solidFill>
              </a:rPr>
              <a:t>automatisch per Formel zu</a:t>
            </a:r>
          </a:p>
          <a:p>
            <a:r>
              <a:rPr lang="de-DE" dirty="0"/>
              <a:t>Die automatische Zuordnung von Einsatzbereich und Einrichtung kann individuell pro Auszubildendem durch Überschreiben der Formel angepasst werden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53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38072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Informationen zu den individuellen Einsätzen in der Tageplanung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Pro Woche wird neben der Einrichtung die Zahl der noch freien Praxiseinsatzstellen angezeigt (rote Markierung: Einrichtung ist in dieser Woche mit der angegebenen Zahl überbucht)</a:t>
            </a:r>
          </a:p>
          <a:p>
            <a:r>
              <a:rPr lang="de-DE" dirty="0"/>
              <a:t>Zusätzlich werden Ausbildungsjahr (AJ), Schultage (ST) und Praxistage (PT) für jede Woche ausgewiesen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54</a:t>
            </a:fld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11BC70C-3507-4469-ADB8-A01EF86E7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793" y="3809822"/>
            <a:ext cx="6532081" cy="231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974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Informationen zu den individuellen Einsätzen in der Blockplanung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72937"/>
            <a:ext cx="8229600" cy="4525963"/>
          </a:xfrm>
        </p:spPr>
        <p:txBody>
          <a:bodyPr/>
          <a:lstStyle/>
          <a:p>
            <a:r>
              <a:rPr lang="de-DE" dirty="0"/>
              <a:t>Pro Woche wird neben der Einrichtung die Zahl der noch freien Praxiseinsatzstellen angezeigt (rote Markierung: Einrichtung ist in dieser Woche mit der angegebenen Zahl überbucht)</a:t>
            </a:r>
          </a:p>
          <a:p>
            <a:r>
              <a:rPr lang="de-DE" dirty="0"/>
              <a:t>Zusätzlich werden Ausbildungsjahr (AJ) und Einsatztage (ET) im Praxiseinsatz oder in der Schule für jede Woche ausgewiesen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55</a:t>
            </a:fld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CE3CFC8-7FFF-4C81-BB19-F9B0F9279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793" y="3912951"/>
            <a:ext cx="6473963" cy="227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926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0D9668-51E4-4AF1-B29B-CC2FBA60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Notwendigkeit von manuellen Anpassungen für eine tagesgenaue Berechnung der Planstunden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1DE4D2-B985-4CB3-AA43-23D6F1C1F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Um tagesgenau die Erfüllung der Sollstunden zu berechnen, ist es in einigen Fällen, manuelle Änderungen bei den Praxis- oder Schul- bzw. Einsatztagen vorzunehmen</a:t>
            </a:r>
          </a:p>
          <a:p>
            <a:r>
              <a:rPr lang="de-DE" dirty="0"/>
              <a:t>Beispiele:</a:t>
            </a:r>
          </a:p>
          <a:p>
            <a:pPr lvl="1"/>
            <a:r>
              <a:rPr lang="de-DE" dirty="0"/>
              <a:t>Beginn der Ausbildung fällt nicht auf ein Wochenende oder einen Montag</a:t>
            </a:r>
          </a:p>
          <a:p>
            <a:pPr lvl="1"/>
            <a:r>
              <a:rPr lang="de-DE" dirty="0"/>
              <a:t>Ende der Ausbildung fällt nicht auf ein Wochenende oder einen Freitag</a:t>
            </a:r>
          </a:p>
          <a:p>
            <a:pPr lvl="1"/>
            <a:r>
              <a:rPr lang="de-DE" dirty="0"/>
              <a:t>Erster Tag des 3. Ausbildungsjahres fällt nicht auf ein Wochenende oder einen Montag</a:t>
            </a:r>
          </a:p>
          <a:p>
            <a:pPr lvl="1"/>
            <a:r>
              <a:rPr lang="de-DE" dirty="0"/>
              <a:t>Wechsel zwischen Praxisstellen und Schule während einer Blockwoche</a:t>
            </a:r>
          </a:p>
          <a:p>
            <a:pPr lvl="1"/>
            <a:r>
              <a:rPr lang="de-DE" dirty="0"/>
              <a:t>Von den normalen Schul- und/oder Praxistagen abweichende Regelung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2FA60A-AC98-4281-BA05-C49436E48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5397B0-1833-4CAC-8A1D-5608BAB65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EC6D48-B35E-465D-800A-031C5F786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56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56755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0D9668-51E4-4AF1-B29B-CC2FBA60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Durchführung von manuellen Anpassungen zur tagesgenauen Berechnung der Planstunden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1DE4D2-B985-4CB3-AA43-23D6F1C1F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Überschreiben der errechneten Werte in den Spalten</a:t>
            </a:r>
          </a:p>
          <a:p>
            <a:pPr lvl="1"/>
            <a:r>
              <a:rPr lang="de-DE" dirty="0"/>
              <a:t>Praxistage (PT) bzw. Schultage (ST) im Tabellenblatt „Tageplanung“</a:t>
            </a:r>
          </a:p>
          <a:p>
            <a:pPr lvl="1"/>
            <a:r>
              <a:rPr lang="de-DE" dirty="0"/>
              <a:t>Einsatztage (ET) im Tabellenblatt „Blockplanung“</a:t>
            </a:r>
          </a:p>
          <a:p>
            <a:r>
              <a:rPr lang="de-DE" dirty="0"/>
              <a:t>Bei Beginn einer Ausbildungswoche vor Ausbildungsstart</a:t>
            </a:r>
          </a:p>
          <a:p>
            <a:pPr lvl="1"/>
            <a:r>
              <a:rPr lang="de-DE" dirty="0"/>
              <a:t>Erfassen einer „1“ in der Spalte Ausbildungsjahr (AJ)</a:t>
            </a:r>
          </a:p>
          <a:p>
            <a:pPr lvl="1"/>
            <a:r>
              <a:rPr lang="de-DE" dirty="0"/>
              <a:t>Anpassen der Praxis- und/oder Schultage</a:t>
            </a:r>
          </a:p>
          <a:p>
            <a:pPr lvl="1"/>
            <a:r>
              <a:rPr lang="de-DE" dirty="0"/>
              <a:t>Beispiel: Ausbildungsstart in KW 40/2020 mit je einem Tag Schule und einem Tag Praxis (Orientierungsphase)</a:t>
            </a:r>
          </a:p>
          <a:p>
            <a:pPr marL="177800" lvl="1" indent="0">
              <a:spcBef>
                <a:spcPts val="1800"/>
              </a:spcBef>
              <a:buNone/>
              <a:tabLst>
                <a:tab pos="4125913" algn="l"/>
              </a:tabLst>
            </a:pPr>
            <a:r>
              <a:rPr lang="de-DE" dirty="0"/>
              <a:t>Vom Tool berechnet:	Manuell angepasst: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2FA60A-AC98-4281-BA05-C49436E48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5397B0-1833-4CAC-8A1D-5608BAB65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EC6D48-B35E-465D-800A-031C5F786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57</a:t>
            </a:fld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0472590-E329-42B2-830C-A4721C41E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166" y="5373216"/>
            <a:ext cx="3672840" cy="5715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D0F5523-B532-4A70-BAAC-4BE09980A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802" y="5380836"/>
            <a:ext cx="3672840" cy="563880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E9ABD680-E784-42C6-974A-83E0BA76B3B9}"/>
              </a:ext>
            </a:extLst>
          </p:cNvPr>
          <p:cNvSpPr/>
          <p:nvPr/>
        </p:nvSpPr>
        <p:spPr>
          <a:xfrm>
            <a:off x="7668344" y="5582489"/>
            <a:ext cx="699298" cy="3622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6910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0D9668-51E4-4AF1-B29B-CC2FBA60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für eine manuelle Anpassung zur tagesgenauen Berechnung der Planstunden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1DE4D2-B985-4CB3-AA43-23D6F1C1F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Beispiel: 3. Ausbildungsjahr beginnt Freitag, 1. April 2022</a:t>
            </a:r>
          </a:p>
          <a:p>
            <a:pPr lvl="1">
              <a:tabLst>
                <a:tab pos="4217988" algn="l"/>
              </a:tabLst>
            </a:pPr>
            <a:r>
              <a:rPr lang="de-DE" dirty="0"/>
              <a:t>Laut Tool zählt KW 13/2022 zum 2. Ausbildungsjahr und mit 3 Praxistagen</a:t>
            </a:r>
            <a:br>
              <a:rPr lang="de-DE" dirty="0"/>
            </a:br>
            <a:r>
              <a:rPr lang="de-DE" dirty="0"/>
              <a:t>zum Pflichteinsatz in der stationären Langzeitpflege und mit 2 Schultagen</a:t>
            </a:r>
            <a:br>
              <a:rPr lang="de-DE" dirty="0"/>
            </a:br>
            <a:r>
              <a:rPr lang="de-DE" dirty="0"/>
              <a:t>	zu den 1.400 Sollstunden der</a:t>
            </a:r>
            <a:br>
              <a:rPr lang="de-DE" dirty="0"/>
            </a:br>
            <a:r>
              <a:rPr lang="de-DE" dirty="0"/>
              <a:t>	ersten beiden Schuljahre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1. April 2022 müsste aber zum Pflichteinsatz in der psychiatrischen Versorgung zählen oder zu den 700 Schulstunden im 3. Ausbildungsjahr</a:t>
            </a:r>
          </a:p>
          <a:p>
            <a:pPr lvl="1"/>
            <a:r>
              <a:rPr lang="de-DE" dirty="0"/>
              <a:t>Lösung: Reduktion der Schul- </a:t>
            </a:r>
            <a:r>
              <a:rPr lang="de-DE" u="sng" dirty="0"/>
              <a:t>oder</a:t>
            </a:r>
            <a:r>
              <a:rPr lang="de-DE" dirty="0"/>
              <a:t> Praxistage in KW 16/2022 zu Gunsten der Schul- </a:t>
            </a:r>
            <a:r>
              <a:rPr lang="de-DE" u="sng" dirty="0"/>
              <a:t>oder</a:t>
            </a:r>
            <a:r>
              <a:rPr lang="de-DE" dirty="0"/>
              <a:t> Praxistage in KW 17/2022</a:t>
            </a:r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2FA60A-AC98-4281-BA05-C49436E48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5397B0-1833-4CAC-8A1D-5608BAB65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EC6D48-B35E-465D-800A-031C5F786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58</a:t>
            </a:fld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840FE15-2ECB-4EA1-B65B-46B62F29C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99" y="2690404"/>
            <a:ext cx="3689865" cy="869753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042577B9-FD15-4846-AA0A-AE7BAFB1AF8E}"/>
              </a:ext>
            </a:extLst>
          </p:cNvPr>
          <p:cNvSpPr/>
          <p:nvPr/>
        </p:nvSpPr>
        <p:spPr>
          <a:xfrm>
            <a:off x="4191178" y="5301208"/>
            <a:ext cx="288032" cy="6531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DFE842F-B621-4C37-9128-C798115FD414}"/>
              </a:ext>
            </a:extLst>
          </p:cNvPr>
          <p:cNvSpPr/>
          <p:nvPr/>
        </p:nvSpPr>
        <p:spPr>
          <a:xfrm>
            <a:off x="8409206" y="5301208"/>
            <a:ext cx="288032" cy="6531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5B376823-4C4B-4647-80B9-9A897598E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587" y="5085183"/>
            <a:ext cx="3725190" cy="869211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47DFFD82-FE8F-4748-A26C-7A838C06E7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2787" y="5085182"/>
            <a:ext cx="3674013" cy="88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356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175DB5-7CBC-4E6E-AF06-1790919CF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Manuelle Anpassungen an Praxiseinsatztagen ohne Auswirkung auf Auslastung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795D2C-FDC9-41D9-AB90-EF486768C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Auslastung pro Einrichtung (vgl. Kapitel 6) erfolgt weiterhin strikt auf Wochenbasis</a:t>
            </a:r>
          </a:p>
          <a:p>
            <a:r>
              <a:rPr lang="de-DE" dirty="0"/>
              <a:t>Das manuelle Anpassen von Einsatztagen (Blockplanung) oder Praxistagen (Tageplanung) hat keine Auswirkungen auf die Berechnung der geplanten bzw. zur Verfügung stehenden Kapazitäten an Praxiseinsatzstellen einer einzelnen Einrichtung</a:t>
            </a:r>
          </a:p>
          <a:p>
            <a:r>
              <a:rPr lang="de-DE" b="1" dirty="0">
                <a:solidFill>
                  <a:srgbClr val="FF0000"/>
                </a:solidFill>
              </a:rPr>
              <a:t>Die Verfügbarkeit der Praxiseinsatzstelle, die in der Block- oder Tageplanung in </a:t>
            </a:r>
            <a:r>
              <a:rPr lang="de-DE" b="1">
                <a:solidFill>
                  <a:srgbClr val="FF0000"/>
                </a:solidFill>
              </a:rPr>
              <a:t>einer bestimmten Woche </a:t>
            </a:r>
            <a:r>
              <a:rPr lang="de-DE" b="1" dirty="0">
                <a:solidFill>
                  <a:srgbClr val="FF0000"/>
                </a:solidFill>
              </a:rPr>
              <a:t>nicht explizit eingetragen ist, ist im Zweifel manuell zu prüfen!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B50CA6-19B7-46FE-88C1-4212024EA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867C6E-A23D-40C5-98C5-22B18F0B9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5184C1-7AF6-4A53-BC26-6892F2606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59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6089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Die zentrale Herausforderung:</a:t>
            </a:r>
            <a:br>
              <a:rPr lang="de-DE" altLang="de-DE" dirty="0"/>
            </a:br>
            <a:r>
              <a:rPr lang="de-DE" altLang="de-DE" dirty="0"/>
              <a:t>Kein Ausbildungsplatz darf verlorengehen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Umsetzung der gesetzlichen Vorgaben erfordert eigentlich einen Ringtausch zwischen den ausbildenden Einrichtungen bei den drei 400-stündigen Pflichteinsätzen</a:t>
            </a:r>
          </a:p>
          <a:p>
            <a:pPr eaLnBrk="1" hangingPunct="1"/>
            <a:r>
              <a:rPr lang="de-DE" altLang="de-DE" dirty="0"/>
              <a:t>Aufgrund ungleicher Verteilung der Auszubildenden nach Versorgungsbereichen nicht immer möglich</a:t>
            </a:r>
          </a:p>
          <a:p>
            <a:pPr eaLnBrk="1" hangingPunct="1"/>
            <a:r>
              <a:rPr lang="de-DE" altLang="de-DE" dirty="0"/>
              <a:t>Konsequenzen:</a:t>
            </a:r>
          </a:p>
          <a:p>
            <a:pPr lvl="1"/>
            <a:r>
              <a:rPr lang="de-DE" altLang="de-DE" dirty="0"/>
              <a:t>Engpässe in mehreren Pflichteinsätzen </a:t>
            </a:r>
          </a:p>
          <a:p>
            <a:pPr lvl="1"/>
            <a:r>
              <a:rPr lang="de-DE" altLang="de-DE" dirty="0"/>
              <a:t>Notwendigkeit zur Gewinnung zusätzlicher Praxiseinsatzstellen in den Engpassbereichen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4D07A-5D3E-40E7-A9F2-27849C6DD887}" type="slidenum">
              <a:rPr lang="de-DE" altLang="de-DE" smtClean="0"/>
              <a:pPr>
                <a:defRPr/>
              </a:pPr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84182361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Erfassen von Urlaubswochen</a:t>
            </a:r>
            <a:br>
              <a:rPr lang="de-DE" dirty="0"/>
            </a:br>
            <a:r>
              <a:rPr lang="de-DE" dirty="0"/>
              <a:t>in der individuellen Planung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de-DE" dirty="0"/>
              <a:t>Urlaubswochen können in der individuellen Planung erfasst werden, auch wenn in der Basisplanung kein Urlaub vorgegeben wurde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de-DE" dirty="0"/>
              <a:t>Dafür wird die Formel überschrieben, welche die Einrichtung ermittelt, die gemäß Pfad und Basisplanung in der jeweiligen Woche zu besuchen wäre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de-DE" dirty="0"/>
              <a:t>Die Formel ist mit dem Wort „Urlaub“ zu überschreiben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de-DE" dirty="0"/>
              <a:t>Soll der in einer Woche so erfasste Urlaub wieder rückgängig gemacht werden, ist das Wort „Urlaub“ durch die Formel zu ersetzen, indem diese aus einer anderen Zelle kopiert wird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60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47220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A42D975C-9A1C-4278-8DA7-FD27A002B6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4" t="67318" r="68910" b="11018"/>
          <a:stretch/>
        </p:blipFill>
        <p:spPr>
          <a:xfrm>
            <a:off x="683568" y="3254634"/>
            <a:ext cx="6694648" cy="269464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für das Erfassen und die Anzeige von Urlaubswochen in der individuellen Planung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Überschreiben der Formel mit dem Wort „Urlaub“ </a:t>
            </a:r>
          </a:p>
          <a:p>
            <a:r>
              <a:rPr lang="de-DE" dirty="0"/>
              <a:t>Anzeige des Urlaubs in den Zeilen 20-22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61</a:t>
            </a:fld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386420" y="4817205"/>
            <a:ext cx="1224136" cy="28803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winkelte Verbindung 8"/>
          <p:cNvCxnSpPr>
            <a:cxnSpLocks/>
            <a:endCxn id="7" idx="3"/>
          </p:cNvCxnSpPr>
          <p:nvPr/>
        </p:nvCxnSpPr>
        <p:spPr>
          <a:xfrm rot="5400000">
            <a:off x="4531165" y="3120186"/>
            <a:ext cx="2920426" cy="761644"/>
          </a:xfrm>
          <a:prstGeom prst="bentConnector2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1331640" y="3212976"/>
            <a:ext cx="5976664" cy="86409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winkelte Verbindung 17"/>
          <p:cNvCxnSpPr/>
          <p:nvPr/>
        </p:nvCxnSpPr>
        <p:spPr>
          <a:xfrm flipH="1">
            <a:off x="3760862" y="2721620"/>
            <a:ext cx="12700" cy="510406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e 23"/>
          <p:cNvSpPr/>
          <p:nvPr/>
        </p:nvSpPr>
        <p:spPr>
          <a:xfrm>
            <a:off x="6687259" y="3223367"/>
            <a:ext cx="648072" cy="29543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532708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Ändern von vorgegebenem Urlaub</a:t>
            </a:r>
            <a:br>
              <a:rPr lang="de-DE" dirty="0"/>
            </a:br>
            <a:r>
              <a:rPr lang="de-DE" dirty="0"/>
              <a:t>in der individuellen Planung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de-DE" dirty="0"/>
              <a:t>Urlaubswochen, die in der Basisplanung vorgegeben wurden, können in der individuellen Planung in Praxiseinsätze geändert werden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de-DE" dirty="0"/>
              <a:t>Hierfür wird die Zelle, in der per Formel „Urlaub“ angezeigt wird, mit dem Kürzel des Praxiseinsatzes überschrieben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de-DE" dirty="0"/>
              <a:t>Soll der so erfasste Praxiseinsatz wieder in Urlaub zurückgeändert werden, ist das Kürzel des Praxiseinsatzes wieder durch die Formel zu ersetzen, indem diese aus einer anderen Zelle kopiert wird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62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33239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467544" y="4904498"/>
            <a:ext cx="7992888" cy="57179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/>
              <a:t>Gliederung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Rotationsmodell als Basis für die Einsatzplanung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Funktionen des Planungstools „Ausbildungsmatrix“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Erfassen der an der Ausbildung beteiligten Einrichtungen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Hinterlegen und Anpassen der Basisplanung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>
                <a:solidFill>
                  <a:schemeClr val="bg1">
                    <a:lumMod val="65000"/>
                  </a:schemeClr>
                </a:solidFill>
              </a:rPr>
              <a:t>Individuelle Einsatzplanung für Auszubildende</a:t>
            </a:r>
          </a:p>
          <a:p>
            <a:pPr marL="457200" lvl="0" indent="-457200">
              <a:buFont typeface="Arial Black" pitchFamily="34" charset="0"/>
              <a:buAutoNum type="arabicParenBoth"/>
            </a:pPr>
            <a:r>
              <a:rPr lang="de-DE" b="1" dirty="0"/>
              <a:t>Bedarf und verfügbare Kapazitäten an Praxiseinsatzstellen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464496" cy="365125"/>
          </a:xfrm>
        </p:spPr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63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574357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7426"/>
          </a:xfrm>
        </p:spPr>
        <p:txBody>
          <a:bodyPr>
            <a:noAutofit/>
          </a:bodyPr>
          <a:lstStyle/>
          <a:p>
            <a:r>
              <a:rPr lang="de-DE" dirty="0"/>
              <a:t>Tabellenblatt „Auslastung Einrichtung“:</a:t>
            </a:r>
            <a:br>
              <a:rPr lang="de-DE" dirty="0"/>
            </a:br>
            <a:r>
              <a:rPr lang="de-DE" dirty="0"/>
              <a:t>Pro Einrichtung und Woche drei Spalten</a:t>
            </a:r>
            <a:br>
              <a:rPr lang="de-DE" dirty="0"/>
            </a:br>
            <a:endParaRPr lang="de-DE" dirty="0"/>
          </a:p>
          <a:p>
            <a:endParaRPr lang="de-DE" dirty="0"/>
          </a:p>
          <a:p>
            <a:pPr>
              <a:spcBef>
                <a:spcPts val="1800"/>
              </a:spcBef>
            </a:pPr>
            <a:r>
              <a:rPr lang="de-DE" dirty="0"/>
              <a:t>Plan: Errechnet die benötigten Praxiseinsatzstellen einer Einrichtung gemäß den Tage- und Blockplanungen per Formel</a:t>
            </a:r>
          </a:p>
          <a:p>
            <a:pPr>
              <a:spcBef>
                <a:spcPts val="1200"/>
              </a:spcBef>
            </a:pPr>
            <a:r>
              <a:rPr lang="de-DE" dirty="0"/>
              <a:t>Max: </a:t>
            </a:r>
            <a:r>
              <a:rPr lang="de-DE" u="sng" dirty="0"/>
              <a:t>Erfassen</a:t>
            </a:r>
            <a:r>
              <a:rPr lang="de-DE" dirty="0"/>
              <a:t> der maximalen Anzahl an verfügbaren Praxiseinsatzstellen der jeweiligen Einrichtung </a:t>
            </a:r>
            <a:r>
              <a:rPr lang="de-DE" u="sng" dirty="0"/>
              <a:t>notwendig</a:t>
            </a:r>
          </a:p>
          <a:p>
            <a:pPr>
              <a:spcBef>
                <a:spcPts val="1200"/>
              </a:spcBef>
            </a:pPr>
            <a:r>
              <a:rPr lang="de-DE" dirty="0"/>
              <a:t>frei: Per Formel errechnete Differenz zwischen verfügbaren Einsatzstellen (Max) und benötigten Einsatzstellen (Plan)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Auslastung pro Einrichtung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64</a:t>
            </a:fld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D1FD825-647D-4E4D-AEB1-DF91CADD8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185" y="2369661"/>
            <a:ext cx="4824536" cy="119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6521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75034950-9C20-4069-BFCD-726115BCD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492896"/>
            <a:ext cx="6201812" cy="153334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Erfassen des Einrichtungskürzels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65</a:t>
            </a:fld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136695" y="2520581"/>
            <a:ext cx="877744" cy="31262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cxnSpLocks/>
            <a:stCxn id="7" idx="2"/>
            <a:endCxn id="12" idx="0"/>
          </p:cNvCxnSpPr>
          <p:nvPr/>
        </p:nvCxnSpPr>
        <p:spPr>
          <a:xfrm flipH="1">
            <a:off x="2511261" y="2833208"/>
            <a:ext cx="2064306" cy="1321486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/>
          <p:cNvSpPr/>
          <p:nvPr/>
        </p:nvSpPr>
        <p:spPr>
          <a:xfrm>
            <a:off x="738553" y="4154694"/>
            <a:ext cx="3545415" cy="1938992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de-DE" dirty="0">
                <a:latin typeface="+mn-lt"/>
              </a:rPr>
              <a:t>In der ersten Spalte muss das Kürzel der Einrichtung genau so erfasst werden, wie es im Tabellenblatt „Einrichtungen“ steht</a:t>
            </a:r>
          </a:p>
        </p:txBody>
      </p:sp>
      <p:sp>
        <p:nvSpPr>
          <p:cNvPr id="16" name="Rechteck 15"/>
          <p:cNvSpPr/>
          <p:nvPr/>
        </p:nvSpPr>
        <p:spPr>
          <a:xfrm>
            <a:off x="5076653" y="2520582"/>
            <a:ext cx="1902784" cy="31262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4572000" y="4339360"/>
            <a:ext cx="3545415" cy="1569660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de-DE" dirty="0">
                <a:latin typeface="+mn-lt"/>
              </a:rPr>
              <a:t>Die Kürzel in den beiden folgenden Spalten werden aus der ersten Spalte per Formel übernommen</a:t>
            </a:r>
          </a:p>
        </p:txBody>
      </p:sp>
      <p:cxnSp>
        <p:nvCxnSpPr>
          <p:cNvPr id="18" name="Gerade Verbindung mit Pfeil 17"/>
          <p:cNvCxnSpPr>
            <a:cxnSpLocks/>
            <a:stCxn id="16" idx="2"/>
            <a:endCxn id="17" idx="0"/>
          </p:cNvCxnSpPr>
          <p:nvPr/>
        </p:nvCxnSpPr>
        <p:spPr>
          <a:xfrm>
            <a:off x="6028045" y="2833210"/>
            <a:ext cx="316663" cy="150615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Inhaltsplatzhalter 2">
            <a:extLst>
              <a:ext uri="{FF2B5EF4-FFF2-40B4-BE49-F238E27FC236}">
                <a16:creationId xmlns:a16="http://schemas.microsoft.com/office/drawing/2014/main" id="{372BFBD7-8E0C-4ECE-ABE4-E14F24A64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7426"/>
          </a:xfrm>
        </p:spPr>
        <p:txBody>
          <a:bodyPr>
            <a:noAutofit/>
          </a:bodyPr>
          <a:lstStyle/>
          <a:p>
            <a:r>
              <a:rPr lang="de-DE" dirty="0"/>
              <a:t>Im Tabellenblatt „Einrichtungen“ vorerfasste Dummies sind im Tabellenblatt „Auslastung Einrichtungen“ bereits angelegt</a:t>
            </a:r>
          </a:p>
        </p:txBody>
      </p:sp>
    </p:spTree>
    <p:extLst>
      <p:ext uri="{BB962C8B-B14F-4D97-AF65-F5344CB8AC3E}">
        <p14:creationId xmlns:p14="http://schemas.microsoft.com/office/powerpoint/2010/main" val="41335166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Besonderheit beim Bedarf an Praxiseinsatzstellen in der Tageplanung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66</a:t>
            </a:fld>
            <a:endParaRPr lang="de-DE" dirty="0"/>
          </a:p>
        </p:txBody>
      </p:sp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7426"/>
          </a:xfrm>
        </p:spPr>
        <p:txBody>
          <a:bodyPr>
            <a:noAutofit/>
          </a:bodyPr>
          <a:lstStyle/>
          <a:p>
            <a:r>
              <a:rPr lang="de-DE" dirty="0"/>
              <a:t>In der Tageplanung kann es sein, dass je 3 Auszubildende keine 3 vollen Praxiseinsatzstellen benötigen</a:t>
            </a:r>
          </a:p>
          <a:p>
            <a:r>
              <a:rPr lang="de-DE" dirty="0"/>
              <a:t>Voraussetzung </a:t>
            </a:r>
          </a:p>
          <a:p>
            <a:pPr lvl="1"/>
            <a:r>
              <a:rPr lang="de-DE" dirty="0"/>
              <a:t>Eine jeweils ähnliche Anzahl an Auszubildenden aus allen drei Jahrgängen absolviert gleichzeitig ihre Praxiseinsätze in der jeweiligen Einrichtung</a:t>
            </a:r>
          </a:p>
          <a:p>
            <a:pPr lvl="1"/>
            <a:r>
              <a:rPr lang="de-DE" dirty="0"/>
              <a:t>Die drei Jahrgänge haben unterschiedliche Praxiseinsatztage, bspw.</a:t>
            </a:r>
          </a:p>
          <a:p>
            <a:pPr marL="717550" lvl="2" indent="-271463"/>
            <a:r>
              <a:rPr lang="de-DE" dirty="0"/>
              <a:t>1. Ausbildungsjahr: Montag, Dienstag, Mittwoch</a:t>
            </a:r>
          </a:p>
          <a:p>
            <a:pPr marL="717550" lvl="2" indent="-271463"/>
            <a:r>
              <a:rPr lang="de-DE" dirty="0"/>
              <a:t>2. Ausbildungsjahr: Mittwoch, Donnerstag, Freitag</a:t>
            </a:r>
          </a:p>
          <a:p>
            <a:pPr marL="717550" lvl="2" indent="-271463"/>
            <a:r>
              <a:rPr lang="de-DE" dirty="0"/>
              <a:t>3. Ausbildungsjahr: Montag, Dienstag, Donnerstag</a:t>
            </a:r>
          </a:p>
          <a:p>
            <a:r>
              <a:rPr lang="de-DE" dirty="0"/>
              <a:t>In diesem Fall kann ein Faktor von kleiner 1 für die Berechnung der Praxiseinsatzstellen verwendet werden</a:t>
            </a:r>
          </a:p>
        </p:txBody>
      </p:sp>
    </p:spTree>
    <p:extLst>
      <p:ext uri="{BB962C8B-B14F-4D97-AF65-F5344CB8AC3E}">
        <p14:creationId xmlns:p14="http://schemas.microsoft.com/office/powerpoint/2010/main" val="201075443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D8A08255-AD9C-4C4B-B315-9FF6B22E38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b="40419"/>
          <a:stretch/>
        </p:blipFill>
        <p:spPr>
          <a:xfrm>
            <a:off x="729461" y="3429000"/>
            <a:ext cx="5530574" cy="814702"/>
          </a:xfrm>
          <a:prstGeom prst="rect">
            <a:avLst/>
          </a:prstGeom>
        </p:spPr>
      </p:pic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7426"/>
          </a:xfrm>
        </p:spPr>
        <p:txBody>
          <a:bodyPr>
            <a:noAutofit/>
          </a:bodyPr>
          <a:lstStyle/>
          <a:p>
            <a:r>
              <a:rPr lang="de-DE" dirty="0"/>
              <a:t>Der Faktor für die Berechnung der Praxiseinsatzstellen in der Tageplanung wird im Tabellenblatt „Auslastung Einrichtungen“ in Zeile 2 jeweils hinter „Faktor </a:t>
            </a:r>
            <a:r>
              <a:rPr lang="de-DE" dirty="0" err="1"/>
              <a:t>Tageplan</a:t>
            </a:r>
            <a:r>
              <a:rPr lang="de-DE" dirty="0"/>
              <a:t>“ eingetragen</a:t>
            </a:r>
          </a:p>
          <a:p>
            <a:r>
              <a:rPr lang="de-DE" dirty="0"/>
              <a:t>Voreingestellter Faktor ist 1,00</a:t>
            </a:r>
          </a:p>
          <a:p>
            <a:endParaRPr lang="de-DE" dirty="0"/>
          </a:p>
          <a:p>
            <a:r>
              <a:rPr lang="de-DE" dirty="0"/>
              <a:t>Ein Faktor von 0,80 würde bedeuten, dass für 5 Auszubildende insgesamt nur 4 Praxiseinsatzstellen benötigt werden</a:t>
            </a:r>
          </a:p>
          <a:p>
            <a:r>
              <a:rPr lang="de-DE" dirty="0"/>
              <a:t>Faktor 0,66 = 3 Auszubildende benötigen 2 Praxiseinsatzstellen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Faktor für Praxiseinsatzstellen in der Tageplanung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67</a:t>
            </a:fld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3707904" y="3696250"/>
            <a:ext cx="2552131" cy="27958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61101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Berechnung des Bedarfs an Praxiseinsatzstellen in der Tageplanung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An Wochen ohne Ferien errechnet sich der Bedarf für Praxiseinsatzstellen gemäß dem dafür erfassten Faktor, bspw.</a:t>
            </a:r>
          </a:p>
          <a:p>
            <a:pPr lvl="1"/>
            <a:r>
              <a:rPr lang="de-DE" dirty="0"/>
              <a:t>Faktor 1,00 und 6 Auszubildende = Bedarf für 6 Praxiseinsatzstellen</a:t>
            </a:r>
          </a:p>
          <a:p>
            <a:pPr lvl="1"/>
            <a:r>
              <a:rPr lang="de-DE" dirty="0"/>
              <a:t>Faktor 0,67 und 6 Auszubildende = Bedarf für 4 Praxiseinsatzstellen</a:t>
            </a:r>
          </a:p>
          <a:p>
            <a:r>
              <a:rPr lang="de-DE" dirty="0"/>
              <a:t>An Ferienwochen wird der Bedarf an Praxiseinsatzstellen immer mit dem Faktor 1 gerechnet (Prämisse: es findet keine Schule statt, sondern jeden Tag nur Praxiseinsätze)</a:t>
            </a:r>
          </a:p>
          <a:p>
            <a:r>
              <a:rPr lang="de-DE" dirty="0"/>
              <a:t>Damit Praxiseinsatzstellen an Ferienwochen nicht mit 1, sondern mit dem in Zeile 2 eingegebenen Faktor berechnet werden, ist das „F“ für Ferienwoche in Spalte E zu entfernen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68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411798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BAC234E7-1FFB-48E0-A426-A17A1873B0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06434"/>
            <a:ext cx="5472608" cy="188460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Erfassen der verfügbaren Praxiseinsatzstellen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69</a:t>
            </a:fld>
            <a:endParaRPr lang="de-DE" dirty="0"/>
          </a:p>
        </p:txBody>
      </p:sp>
      <p:cxnSp>
        <p:nvCxnSpPr>
          <p:cNvPr id="10" name="Gerade Verbindung mit Pfeil 9"/>
          <p:cNvCxnSpPr>
            <a:stCxn id="7" idx="1"/>
            <a:endCxn id="12" idx="0"/>
          </p:cNvCxnSpPr>
          <p:nvPr/>
        </p:nvCxnSpPr>
        <p:spPr>
          <a:xfrm rot="10800000" flipV="1">
            <a:off x="1835696" y="2550590"/>
            <a:ext cx="2636496" cy="1423116"/>
          </a:xfrm>
          <a:prstGeom prst="bentConnector2">
            <a:avLst/>
          </a:prstGeom>
          <a:ln w="3810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/>
          <p:cNvSpPr/>
          <p:nvPr/>
        </p:nvSpPr>
        <p:spPr>
          <a:xfrm>
            <a:off x="539552" y="3973706"/>
            <a:ext cx="2592288" cy="1938992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de-DE" dirty="0">
                <a:latin typeface="+mn-lt"/>
              </a:rPr>
              <a:t>In Zeile 4 werden die maximal verfügbaren Praxiseinsatzstellen manuell erfasst</a:t>
            </a:r>
          </a:p>
        </p:txBody>
      </p:sp>
      <p:sp>
        <p:nvSpPr>
          <p:cNvPr id="16" name="Rechteck 15"/>
          <p:cNvSpPr/>
          <p:nvPr/>
        </p:nvSpPr>
        <p:spPr>
          <a:xfrm>
            <a:off x="4460680" y="2717059"/>
            <a:ext cx="832528" cy="78802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3347864" y="3789040"/>
            <a:ext cx="5472608" cy="2308324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de-DE" dirty="0">
                <a:latin typeface="+mn-lt"/>
              </a:rPr>
              <a:t>Die maximal verfügbaren Praxiseinsatz-stellen werden per Formel aus der Vorwoche übernommen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de-DE" dirty="0">
                <a:latin typeface="+mn-lt"/>
              </a:rPr>
              <a:t>Manuelles Überschreiben der Formel bei Änderungen der maximal verfügbaren Praxiseinsatzstellen jederzeit möglich</a:t>
            </a:r>
          </a:p>
        </p:txBody>
      </p:sp>
      <p:cxnSp>
        <p:nvCxnSpPr>
          <p:cNvPr id="18" name="Gerade Verbindung mit Pfeil 17"/>
          <p:cNvCxnSpPr>
            <a:stCxn id="16" idx="2"/>
          </p:cNvCxnSpPr>
          <p:nvPr/>
        </p:nvCxnSpPr>
        <p:spPr>
          <a:xfrm>
            <a:off x="4876944" y="3505079"/>
            <a:ext cx="5756" cy="335916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4472192" y="2428942"/>
            <a:ext cx="821016" cy="2432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909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Mehrere Einsätze in der praktischen Ausbildung sind potenzielle Engpassbereiche</a:t>
            </a:r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>
          <a:xfrm>
            <a:off x="323528" y="2215405"/>
            <a:ext cx="8229600" cy="409391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DE" altLang="de-DE" u="sng" dirty="0"/>
              <a:t>Praxiseinsätze in den ersten beiden Ausbildungsjahren:</a:t>
            </a:r>
          </a:p>
          <a:p>
            <a:pPr marL="0" indent="0" eaLnBrk="1" hangingPunct="1">
              <a:buFontTx/>
              <a:buNone/>
            </a:pPr>
            <a:endParaRPr lang="de-DE" altLang="de-DE" dirty="0"/>
          </a:p>
          <a:p>
            <a:pPr marL="0" indent="0" eaLnBrk="1" hangingPunct="1">
              <a:buFontTx/>
              <a:buNone/>
            </a:pPr>
            <a:endParaRPr lang="de-DE" altLang="de-DE" dirty="0"/>
          </a:p>
          <a:p>
            <a:pPr marL="0" indent="0" eaLnBrk="1" hangingPunct="1">
              <a:buFontTx/>
              <a:buNone/>
            </a:pPr>
            <a:br>
              <a:rPr lang="de-DE" altLang="de-DE" dirty="0"/>
            </a:br>
            <a:r>
              <a:rPr lang="de-DE" altLang="de-DE" u="sng" dirty="0"/>
              <a:t>Praxiseinsätze im dritten Ausbildungsjahr:</a:t>
            </a:r>
          </a:p>
          <a:p>
            <a:pPr marL="0" indent="0" eaLnBrk="1" hangingPunct="1">
              <a:buFontTx/>
              <a:buNone/>
            </a:pPr>
            <a:endParaRPr lang="de-DE" altLang="de-DE" dirty="0"/>
          </a:p>
        </p:txBody>
      </p:sp>
      <p:sp>
        <p:nvSpPr>
          <p:cNvPr id="4100" name="Datumsplatzhalter 409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4101" name="Fußzeilenplatzhalter 410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Erläuterungen zur Ausbildungsmatrix Version 2.23</a:t>
            </a:r>
          </a:p>
        </p:txBody>
      </p:sp>
      <p:sp>
        <p:nvSpPr>
          <p:cNvPr id="4097" name="Foliennummernplatzhalter 409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4D07A-5D3E-40E7-A9F2-27849C6DD887}" type="slidenum">
              <a:rPr lang="de-DE" altLang="de-DE" smtClean="0"/>
              <a:pPr>
                <a:defRPr/>
              </a:pPr>
              <a:t>7</a:t>
            </a:fld>
            <a:endParaRPr lang="de-DE" alt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395536" y="2666173"/>
            <a:ext cx="7703615" cy="2943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  <a:defRPr/>
            </a:pPr>
            <a:r>
              <a:rPr lang="de-DE" sz="1800" b="1" dirty="0"/>
              <a:t>Orientierungseinsatz	BW: mind. 460 h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395536" y="3042411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Pflichteinsatz in der stationären Akutpflege	mind. 400 h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395536" y="3418648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Pflichteinsatz in der stationären Langzeitpflege	 mind. 400 h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395536" y="3794886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Pflichteinsatz in der ambulanten Kurz- und Langzeitpflege	 mind. 400 h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395536" y="4171123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Pflichteinsatz in der pädiatrischen Versorgung	BW: mind. 60 h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396777" y="5034940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Pflichteinsatz in der psychiatrischen Versorgung	mind. 120 h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396777" y="5431815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Vertiefungseinsatz	mind. 500 h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396777" y="5827103"/>
            <a:ext cx="7703615" cy="292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7452000" algn="r"/>
              </a:tabLst>
            </a:pPr>
            <a:r>
              <a:rPr lang="de-DE" sz="1800" b="1" dirty="0"/>
              <a:t>Zwei weitere Wahleinsätze	jeweils mind.  80 h</a:t>
            </a:r>
          </a:p>
        </p:txBody>
      </p:sp>
      <p:sp>
        <p:nvSpPr>
          <p:cNvPr id="19" name="Textfeld 15"/>
          <p:cNvSpPr txBox="1">
            <a:spLocks noChangeArrowheads="1"/>
          </p:cNvSpPr>
          <p:nvPr/>
        </p:nvSpPr>
        <p:spPr bwMode="auto">
          <a:xfrm>
            <a:off x="4644008" y="1671191"/>
            <a:ext cx="3792064" cy="46166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b="1" dirty="0">
                <a:latin typeface="+mn-lt"/>
                <a:cs typeface="Tahoma" pitchFamily="34" charset="0"/>
              </a:rPr>
              <a:t>Potenzielle Engpassbereiche</a:t>
            </a:r>
          </a:p>
        </p:txBody>
      </p:sp>
      <p:cxnSp>
        <p:nvCxnSpPr>
          <p:cNvPr id="3" name="Gewinkelte Verbindung 2"/>
          <p:cNvCxnSpPr>
            <a:stCxn id="19" idx="3"/>
            <a:endCxn id="9" idx="3"/>
          </p:cNvCxnSpPr>
          <p:nvPr/>
        </p:nvCxnSpPr>
        <p:spPr>
          <a:xfrm flipH="1">
            <a:off x="8099151" y="1902024"/>
            <a:ext cx="336921" cy="1286855"/>
          </a:xfrm>
          <a:prstGeom prst="bentConnector3">
            <a:avLst>
              <a:gd name="adj1" fmla="val -67850"/>
            </a:avLst>
          </a:prstGeom>
          <a:ln w="381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winkelte Verbindung 19"/>
          <p:cNvCxnSpPr>
            <a:stCxn id="19" idx="3"/>
            <a:endCxn id="11" idx="3"/>
          </p:cNvCxnSpPr>
          <p:nvPr/>
        </p:nvCxnSpPr>
        <p:spPr>
          <a:xfrm flipH="1">
            <a:off x="8099151" y="1902024"/>
            <a:ext cx="336921" cy="2039330"/>
          </a:xfrm>
          <a:prstGeom prst="bentConnector3">
            <a:avLst>
              <a:gd name="adj1" fmla="val -67850"/>
            </a:avLst>
          </a:prstGeom>
          <a:ln w="381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winkelte Verbindung 21"/>
          <p:cNvCxnSpPr>
            <a:stCxn id="19" idx="3"/>
            <a:endCxn id="13" idx="3"/>
          </p:cNvCxnSpPr>
          <p:nvPr/>
        </p:nvCxnSpPr>
        <p:spPr>
          <a:xfrm flipH="1">
            <a:off x="8100392" y="1902024"/>
            <a:ext cx="335680" cy="3279384"/>
          </a:xfrm>
          <a:prstGeom prst="bentConnector3">
            <a:avLst>
              <a:gd name="adj1" fmla="val -68101"/>
            </a:avLst>
          </a:prstGeom>
          <a:ln w="381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winkelte Verbindung 22"/>
          <p:cNvCxnSpPr>
            <a:stCxn id="19" idx="3"/>
            <a:endCxn id="12" idx="3"/>
          </p:cNvCxnSpPr>
          <p:nvPr/>
        </p:nvCxnSpPr>
        <p:spPr>
          <a:xfrm flipH="1">
            <a:off x="8099151" y="1902024"/>
            <a:ext cx="336921" cy="2415567"/>
          </a:xfrm>
          <a:prstGeom prst="bentConnector3">
            <a:avLst>
              <a:gd name="adj1" fmla="val -67850"/>
            </a:avLst>
          </a:prstGeom>
          <a:ln w="381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09113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Auslastung pro Versorgungsbereich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Tabellenblatt „Auslastung Versorgungsbereich“:</a:t>
            </a:r>
          </a:p>
          <a:p>
            <a:pPr lvl="1"/>
            <a:r>
              <a:rPr lang="de-DE" dirty="0"/>
              <a:t>Aggregation des geplanten Bedarfs (Spalten G bis K) und der erfassten Kapazitäten an Praxiseinsatzstellen (Spalten L bis P) auf Ebene des Versorgungsbereichs</a:t>
            </a:r>
          </a:p>
          <a:p>
            <a:pPr lvl="1"/>
            <a:r>
              <a:rPr lang="de-DE" dirty="0"/>
              <a:t>Differenz zur Ermittlung der noch freien, verfügbaren Praxiseinsatzstellen (Spalten Q bis U; Überbuchungen sind rot markiert)</a:t>
            </a:r>
          </a:p>
          <a:p>
            <a:r>
              <a:rPr lang="de-DE" dirty="0"/>
              <a:t>Tabellenblatt „Grafiken Auslastung“:</a:t>
            </a:r>
          </a:p>
          <a:p>
            <a:pPr lvl="1"/>
            <a:r>
              <a:rPr lang="de-DE" dirty="0"/>
              <a:t>Grafische Gegenüberstellung von des geplanten Bedarfs (blaue Linie) und der erfassten Kapazitäten an Praxiseinsatzstellen (rote Linie) jeweils aggregiert pro Versorgungsbereich</a:t>
            </a:r>
          </a:p>
          <a:p>
            <a:r>
              <a:rPr lang="de-DE" b="1" u="sng" dirty="0">
                <a:solidFill>
                  <a:srgbClr val="00B050"/>
                </a:solidFill>
              </a:rPr>
              <a:t>Keine manuellen Erfassungen erforderlich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70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657862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de-DE" dirty="0"/>
          </a:p>
          <a:p>
            <a:pPr marL="0" indent="0">
              <a:spcBef>
                <a:spcPts val="600"/>
              </a:spcBef>
              <a:buNone/>
            </a:pPr>
            <a:r>
              <a:rPr lang="de-DE" sz="3200" b="1" u="sng" dirty="0"/>
              <a:t>Kontakt: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dirty="0"/>
              <a:t>Ingo Eble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dirty="0"/>
              <a:t>Hasenweg 3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dirty="0"/>
              <a:t>76337 Waldbronn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dirty="0"/>
              <a:t>Telefon: 0178 – 457 47 14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dirty="0"/>
              <a:t>Mail: ingo.eble@gmail.com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28. März 2020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Erläuterungen zur Ausbildungsmatrix Version 2.23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71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9484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dirty="0"/>
              <a:t>Lösungsansatz: Optimierte Verteilung der Auszubildenden in den ersten beiden Jahren</a:t>
            </a:r>
          </a:p>
        </p:txBody>
      </p:sp>
      <p:sp>
        <p:nvSpPr>
          <p:cNvPr id="18435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de-DE" altLang="de-DE" dirty="0"/>
              <a:t>Gleichmäßige Verteilung auf die Pflichteinsätze in den drei allgemeinen Versorgungsbereichen</a:t>
            </a:r>
          </a:p>
          <a:p>
            <a:pPr lvl="1">
              <a:lnSpc>
                <a:spcPct val="105000"/>
              </a:lnSpc>
            </a:pPr>
            <a:r>
              <a:rPr lang="de-DE" altLang="de-DE" dirty="0"/>
              <a:t>Jeweils ein Drittel aller Auszubildenden in der stationäre Akutpflege, stationäre Langzeitpflege sowie ambulanten Kurz- und Langzeitpflege</a:t>
            </a:r>
          </a:p>
          <a:p>
            <a:pPr>
              <a:lnSpc>
                <a:spcPct val="105000"/>
              </a:lnSpc>
            </a:pPr>
            <a:r>
              <a:rPr lang="de-DE" altLang="de-DE" dirty="0"/>
              <a:t>Möglichst konstante Anzahl von Auszubildenden im Pflichteinsatz der pädiatrischen Versorgung im zweiten und dritten Halbjahr</a:t>
            </a:r>
          </a:p>
          <a:p>
            <a:pPr lvl="1">
              <a:lnSpc>
                <a:spcPct val="105000"/>
              </a:lnSpc>
            </a:pPr>
            <a:r>
              <a:rPr lang="de-DE" altLang="de-DE" dirty="0"/>
              <a:t>15 Zeitfenster über jeweils 2 Wochen im Blockmodell (= 30 Praxiswochen)</a:t>
            </a:r>
          </a:p>
          <a:p>
            <a:pPr lvl="1">
              <a:lnSpc>
                <a:spcPct val="105000"/>
              </a:lnSpc>
            </a:pPr>
            <a:r>
              <a:rPr lang="de-DE" altLang="de-DE" dirty="0"/>
              <a:t>15 Zeitfenster über jeweils 3 Wochen im Tagemodell (= 45 Praxiswochen)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 dirty="0">
                <a:latin typeface="+mn-lt"/>
              </a:rPr>
              <a:t>28. März 2020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 dirty="0">
                <a:latin typeface="+mn-lt"/>
              </a:rPr>
              <a:t>Erläuterungen zur Ausbildungsmatrix Version 2.23</a:t>
            </a:r>
            <a:endParaRPr sz="1200" dirty="0">
              <a:latin typeface="+mn-lt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3543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dirty="0"/>
              <a:t>Berücksichtigung des Wahlrechts</a:t>
            </a:r>
            <a:br>
              <a:rPr lang="de-DE" altLang="de-DE" dirty="0"/>
            </a:br>
            <a:r>
              <a:rPr lang="de-DE" altLang="de-DE" dirty="0"/>
              <a:t>nach § 59 </a:t>
            </a:r>
            <a:r>
              <a:rPr lang="de-DE" altLang="de-DE" dirty="0" err="1"/>
              <a:t>PflBG</a:t>
            </a:r>
            <a:endParaRPr lang="de-DE" altLang="de-DE" dirty="0"/>
          </a:p>
        </p:txBody>
      </p:sp>
      <p:sp>
        <p:nvSpPr>
          <p:cNvPr id="18435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de-DE" altLang="de-DE" dirty="0"/>
              <a:t>Wahlrecht für Auszubildende mit Vertiefungsbereich in der</a:t>
            </a:r>
          </a:p>
          <a:p>
            <a:pPr lvl="1">
              <a:lnSpc>
                <a:spcPct val="105000"/>
              </a:lnSpc>
            </a:pPr>
            <a:r>
              <a:rPr lang="de-DE" altLang="de-DE" dirty="0"/>
              <a:t>pädiatrische Versorgung,</a:t>
            </a:r>
          </a:p>
          <a:p>
            <a:pPr lvl="1">
              <a:lnSpc>
                <a:spcPct val="105000"/>
              </a:lnSpc>
            </a:pPr>
            <a:r>
              <a:rPr lang="de-DE" altLang="de-DE" dirty="0"/>
              <a:t>allgemeinen Langzeitpflege in stationären Einrichtungen oder</a:t>
            </a:r>
          </a:p>
          <a:p>
            <a:pPr lvl="1">
              <a:lnSpc>
                <a:spcPct val="105000"/>
              </a:lnSpc>
            </a:pPr>
            <a:r>
              <a:rPr lang="de-DE" altLang="de-DE" dirty="0"/>
              <a:t>allgemeinen ambulanten Akut- und Langzeitpflege mit Ausrichtung auf den Bereich der ambulanten Langzeitpflege</a:t>
            </a:r>
          </a:p>
          <a:p>
            <a:pPr>
              <a:lnSpc>
                <a:spcPct val="105000"/>
              </a:lnSpc>
            </a:pPr>
            <a:r>
              <a:rPr lang="de-DE" altLang="de-DE" dirty="0"/>
              <a:t>Durchlauf von 50% aller Pflichteinsätze der ersten beiden Jahre in den ersten 18 Monaten zu gewährleisten</a:t>
            </a:r>
          </a:p>
          <a:p>
            <a:pPr lvl="1">
              <a:lnSpc>
                <a:spcPct val="105000"/>
              </a:lnSpc>
            </a:pPr>
            <a:r>
              <a:rPr lang="de-DE" altLang="de-DE" dirty="0"/>
              <a:t>Erste Hälfte des 2. und 3. Pflichteinsatz in den allgemeinen Versorgungsbereichen wird im 3. Halbjahr absolviert</a:t>
            </a:r>
          </a:p>
          <a:p>
            <a:pPr lvl="1">
              <a:lnSpc>
                <a:spcPct val="105000"/>
              </a:lnSpc>
            </a:pPr>
            <a:r>
              <a:rPr lang="de-DE" altLang="de-DE" dirty="0"/>
              <a:t>Zweite Hälfte dann jeweils im 4. Halbjahr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200" dirty="0">
                <a:latin typeface="+mn-lt"/>
              </a:rPr>
              <a:t>28. März 2020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 dirty="0">
                <a:latin typeface="+mn-lt"/>
              </a:rPr>
              <a:t>Erläuterungen zur Ausbildungsmatrix Version 2.23</a:t>
            </a:r>
            <a:endParaRPr sz="1200" dirty="0">
              <a:latin typeface="+mn-lt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76EAE-8E7F-472B-B674-2BA918019042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1091420"/>
      </p:ext>
    </p:extLst>
  </p:cSld>
  <p:clrMapOvr>
    <a:masterClrMapping/>
  </p:clrMapOvr>
</p:sld>
</file>

<file path=ppt/theme/theme1.xml><?xml version="1.0" encoding="utf-8"?>
<a:theme xmlns:a="http://schemas.openxmlformats.org/drawingml/2006/main" name="Ausbildungsmatrix_V2.0_Erläuterung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Ausbildungsmatrix_V2.0_Erläuterungen</Template>
  <TotalTime>0</TotalTime>
  <Words>5717</Words>
  <Application>Microsoft Office PowerPoint</Application>
  <PresentationFormat>Bildschirmpräsentation (4:3)</PresentationFormat>
  <Paragraphs>889</Paragraphs>
  <Slides>71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71</vt:i4>
      </vt:variant>
    </vt:vector>
  </HeadingPairs>
  <TitlesOfParts>
    <vt:vector size="77" baseType="lpstr">
      <vt:lpstr>Arial</vt:lpstr>
      <vt:lpstr>Arial Black</vt:lpstr>
      <vt:lpstr>Calibri</vt:lpstr>
      <vt:lpstr>Symbol</vt:lpstr>
      <vt:lpstr>Times New Roman</vt:lpstr>
      <vt:lpstr>Ausbildungsmatrix_V2.0_Erläuterungen</vt:lpstr>
      <vt:lpstr>Excel-Planungstool „Ausbildungsmatrix“ zur Unterstützung der Einsatzplanung in der Generalistischen Pflegeausbildung</vt:lpstr>
      <vt:lpstr>Gliederung</vt:lpstr>
      <vt:lpstr>Gliederung</vt:lpstr>
      <vt:lpstr>Bis zu 7 Organisationen an der Durchführung der generalistischen Pflegeausbildung beteiligt</vt:lpstr>
      <vt:lpstr>Neun Einsätze in der praktischen Ausbildung zu durchlaufen</vt:lpstr>
      <vt:lpstr>Die zentrale Herausforderung: Kein Ausbildungsplatz darf verlorengehen</vt:lpstr>
      <vt:lpstr>Mehrere Einsätze in der praktischen Ausbildung sind potenzielle Engpassbereiche</vt:lpstr>
      <vt:lpstr>Lösungsansatz: Optimierte Verteilung der Auszubildenden in den ersten beiden Jahren</vt:lpstr>
      <vt:lpstr>Berücksichtigung des Wahlrechts nach § 59 PflBG</vt:lpstr>
      <vt:lpstr>Optimierte Verteilung in den ersten beiden Ausbildungsjahren mit dem Rotationsmodell</vt:lpstr>
      <vt:lpstr>Optimierte Verteilung im dritten Ausbildungsjahr</vt:lpstr>
      <vt:lpstr>Rotationsmodell für das 3. Ausbildungsjahr</vt:lpstr>
      <vt:lpstr>Bedingungen für eine optimale Allokation der Praxiseinsätze mit dem Rotationsmodell</vt:lpstr>
      <vt:lpstr>Gliederung</vt:lpstr>
      <vt:lpstr>Abbildung des Rotationsmodells in einem excel-basierten Planungstool („Ausbildungsmatrix“)</vt:lpstr>
      <vt:lpstr>Zulieferung von Daten für individuelle Planung aus verschiedenen Tabellenblättern</vt:lpstr>
      <vt:lpstr>Individuelle Planung pro Auszubildendem durch Formeln weitestgehend automatisiert</vt:lpstr>
      <vt:lpstr>Was ist wo zu erfassen?</vt:lpstr>
      <vt:lpstr>Prüfungen zur Verfügbarkeit von Praxiseinsatzstelle auf mehreren Ebenen</vt:lpstr>
      <vt:lpstr>Im Tool hinterlegter Planungskalender</vt:lpstr>
      <vt:lpstr>Wochen mit Ferien an öffentlichen Schulen</vt:lpstr>
      <vt:lpstr>Gliederung</vt:lpstr>
      <vt:lpstr>Jede an der Ausbildung beteiligte Einrichtung wird im Tool erfasst</vt:lpstr>
      <vt:lpstr>Bildung eines Kürzels für jede Einrichtung</vt:lpstr>
      <vt:lpstr>Mögliche Einsatzbereiche im Kürzel einer Einrichtung</vt:lpstr>
      <vt:lpstr>Besonderheit beim Kürzel von Einrichtungen, die mehrere Einsatzbereiche abdecken</vt:lpstr>
      <vt:lpstr>Besonderheit beim Kürzel von Pflegeschulen</vt:lpstr>
      <vt:lpstr>Für jede Einrichtung im Tabellenblatt „Einrichtungen“ erfassbare Daten</vt:lpstr>
      <vt:lpstr>Vorerfasste Dummy-Einrichtungen im Tabellenblatt „Einrichtungen“</vt:lpstr>
      <vt:lpstr>Gliederung</vt:lpstr>
      <vt:lpstr>Im Tabellenblatt „Basismodelle“ hinterlegte Beispielplanungen</vt:lpstr>
      <vt:lpstr>Kennzeichnung der Pfade und Einsatzbereiche</vt:lpstr>
      <vt:lpstr>Kürzel der Einsatzbereiche im Tabellenblatt „Basismodelle“ mit Farbzuordnung</vt:lpstr>
      <vt:lpstr>Berücksichtigung von Urlaub in den Beispielplanungen</vt:lpstr>
      <vt:lpstr>Zeitliche Struktur der Beispielplanung im Blockmodell (Beispiel: Start 1. April 2020)</vt:lpstr>
      <vt:lpstr>Zeitliche Struktur der Beispielplanung im Tagemodell (Beispiel: Start 1. April 2020)</vt:lpstr>
      <vt:lpstr>Unterschiedliche Planstunden in den Beispielplanungen für Block- und Tagemodell</vt:lpstr>
      <vt:lpstr>Notwendigkeit zur Anpassung der Basisplanung</vt:lpstr>
      <vt:lpstr>Vorgehensweise zur Anpassung der beispielhaften Basisplanungen</vt:lpstr>
      <vt:lpstr>Fortschreiben der Planung</vt:lpstr>
      <vt:lpstr>Prüfroutinen beim Anpassen und Fortschreiben der Planung</vt:lpstr>
      <vt:lpstr>Gliederung</vt:lpstr>
      <vt:lpstr>Aufbau der Tabellenblätter „Tageplanung“ und „Blockplanung“</vt:lpstr>
      <vt:lpstr>Blockplanung: 4 Spalten pro Auszubildendem</vt:lpstr>
      <vt:lpstr>Tageplanung: 5 Spalten pro Auszubildendem</vt:lpstr>
      <vt:lpstr>Erfassen der Stammdaten der Auszubildenden</vt:lpstr>
      <vt:lpstr>Erfassen der Einsatzbereiche</vt:lpstr>
      <vt:lpstr>Bildung der manuell zu erfassenden Kürzel</vt:lpstr>
      <vt:lpstr>Bildung des Kürzels bei abweichender Nutzung einer Praxiseinsatzstelle</vt:lpstr>
      <vt:lpstr>Übernahme von Arbeitszeiten und Ermittlung der Planstunden pro Einsatzbereich</vt:lpstr>
      <vt:lpstr>Beispiel zu den Einsatzbereichen</vt:lpstr>
      <vt:lpstr>Formel zur Errechnung der Planstunden</vt:lpstr>
      <vt:lpstr>Zuordnung der Auszubildenden zu einem Pfad</vt:lpstr>
      <vt:lpstr>Informationen zu den individuellen Einsätzen in der Tageplanung</vt:lpstr>
      <vt:lpstr>Informationen zu den individuellen Einsätzen in der Blockplanung</vt:lpstr>
      <vt:lpstr>Notwendigkeit von manuellen Anpassungen für eine tagesgenaue Berechnung der Planstunden</vt:lpstr>
      <vt:lpstr>Durchführung von manuellen Anpassungen zur tagesgenauen Berechnung der Planstunden</vt:lpstr>
      <vt:lpstr>Beispiel für eine manuelle Anpassung zur tagesgenauen Berechnung der Planstunden</vt:lpstr>
      <vt:lpstr>Manuelle Anpassungen an Praxiseinsatztagen ohne Auswirkung auf Auslastung</vt:lpstr>
      <vt:lpstr>Erfassen von Urlaubswochen in der individuellen Planung</vt:lpstr>
      <vt:lpstr>Beispiel für das Erfassen und die Anzeige von Urlaubswochen in der individuellen Planung</vt:lpstr>
      <vt:lpstr>Ändern von vorgegebenem Urlaub in der individuellen Planung</vt:lpstr>
      <vt:lpstr>Gliederung</vt:lpstr>
      <vt:lpstr>Auslastung pro Einrichtung</vt:lpstr>
      <vt:lpstr>Erfassen des Einrichtungskürzels</vt:lpstr>
      <vt:lpstr>Besonderheit beim Bedarf an Praxiseinsatzstellen in der Tageplanung</vt:lpstr>
      <vt:lpstr>Faktor für Praxiseinsatzstellen in der Tageplanung</vt:lpstr>
      <vt:lpstr>Berechnung des Bedarfs an Praxiseinsatzstellen in der Tageplanung</vt:lpstr>
      <vt:lpstr>Erfassen der verfügbaren Praxiseinsatzstellen</vt:lpstr>
      <vt:lpstr>Auslastung pro Versorgungsbereich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Excel-Planungstool „Ausbildungsmatrix“ zur Unterstützung der Einsatzplanung in der Generalistischen Pflegeausbildung</dc:title>
  <dc:creator>Ingo</dc:creator>
  <cp:lastModifiedBy>Ingo Eble</cp:lastModifiedBy>
  <cp:revision>21</cp:revision>
  <cp:lastPrinted>2019-07-17T20:19:30Z</cp:lastPrinted>
  <dcterms:created xsi:type="dcterms:W3CDTF">2019-07-15T09:02:13Z</dcterms:created>
  <dcterms:modified xsi:type="dcterms:W3CDTF">2020-06-08T07:07:18Z</dcterms:modified>
</cp:coreProperties>
</file>